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67" r:id="rId1"/>
  </p:sldMasterIdLst>
  <p:notesMasterIdLst>
    <p:notesMasterId r:id="rId11"/>
  </p:notesMasterIdLst>
  <p:sldIdLst>
    <p:sldId id="666" r:id="rId2"/>
    <p:sldId id="670" r:id="rId3"/>
    <p:sldId id="668" r:id="rId4"/>
    <p:sldId id="680" r:id="rId5"/>
    <p:sldId id="667" r:id="rId6"/>
    <p:sldId id="675" r:id="rId7"/>
    <p:sldId id="671" r:id="rId8"/>
    <p:sldId id="681" r:id="rId9"/>
    <p:sldId id="649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2" pos="14830" userDrawn="1">
          <p15:clr>
            <a:srgbClr val="A4A3A4"/>
          </p15:clr>
        </p15:guide>
        <p15:guide id="3" pos="526" userDrawn="1">
          <p15:clr>
            <a:srgbClr val="A4A3A4"/>
          </p15:clr>
        </p15:guide>
        <p15:guide id="5" orient="horz" pos="528" userDrawn="1">
          <p15:clr>
            <a:srgbClr val="A4A3A4"/>
          </p15:clr>
        </p15:guide>
        <p15:guide id="41" pos="7678" userDrawn="1">
          <p15:clr>
            <a:srgbClr val="A4A3A4"/>
          </p15:clr>
        </p15:guide>
        <p15:guide id="46" orient="horz" pos="43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AEC9"/>
    <a:srgbClr val="B8B8B8"/>
    <a:srgbClr val="7F7F7F"/>
    <a:srgbClr val="06919A"/>
    <a:srgbClr val="242C35"/>
    <a:srgbClr val="566A86"/>
    <a:srgbClr val="525252"/>
    <a:srgbClr val="0E80C9"/>
    <a:srgbClr val="414E5E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61" autoAdjust="0"/>
    <p:restoredTop sz="95012" autoAdjust="0"/>
  </p:normalViewPr>
  <p:slideViewPr>
    <p:cSldViewPr snapToGrid="0" snapToObjects="1">
      <p:cViewPr varScale="1">
        <p:scale>
          <a:sx n="35" d="100"/>
          <a:sy n="35" d="100"/>
        </p:scale>
        <p:origin x="1092" y="72"/>
      </p:cViewPr>
      <p:guideLst>
        <p:guide orient="horz" pos="8112"/>
        <p:guide pos="14830"/>
        <p:guide pos="526"/>
        <p:guide orient="horz" pos="528"/>
        <p:guide pos="7678"/>
        <p:guide orient="horz" pos="43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3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7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04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1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20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883909" cy="1371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</a:lstStyle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42529C-D245-D746-BF8D-3261A84FBB55}"/>
              </a:ext>
            </a:extLst>
          </p:cNvPr>
          <p:cNvSpPr/>
          <p:nvPr userDrawn="1"/>
        </p:nvSpPr>
        <p:spPr>
          <a:xfrm>
            <a:off x="14883909" y="0"/>
            <a:ext cx="9493740" cy="13716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15492546" y="679268"/>
            <a:ext cx="8396523" cy="12488092"/>
          </a:xfrm>
          <a:prstGeom prst="round2DiagRect">
            <a:avLst>
              <a:gd name="adj1" fmla="val 43225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628459" y="4311295"/>
            <a:ext cx="8004640" cy="7497528"/>
          </a:xfrm>
        </p:spPr>
        <p:txBody>
          <a:bodyPr/>
          <a:lstStyle>
            <a:lvl1pPr algn="ctr" rtl="1">
              <a:defRPr b="1">
                <a:solidFill>
                  <a:schemeClr val="bg1"/>
                </a:solidFill>
                <a:cs typeface="B Mitra" panose="000004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15" name="Title 13"/>
          <p:cNvSpPr txBox="1">
            <a:spLocks/>
          </p:cNvSpPr>
          <p:nvPr userDrawn="1"/>
        </p:nvSpPr>
        <p:spPr>
          <a:xfrm>
            <a:off x="15998650" y="2321290"/>
            <a:ext cx="5293351" cy="147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1828343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bg1"/>
                </a:solidFill>
                <a:latin typeface="Lato Regular" charset="0"/>
                <a:ea typeface="Lato Regular" charset="0"/>
                <a:cs typeface="B Mitra" panose="00000400000000000000" pitchFamily="2" charset="-78"/>
              </a:defRPr>
            </a:lvl1pPr>
          </a:lstStyle>
          <a:p>
            <a:pPr algn="ctr"/>
            <a:r>
              <a:rPr lang="fa-IR" sz="3200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دانشگاه علوم پزشکی کرمان</a:t>
            </a:r>
            <a:endParaRPr lang="en-US" sz="3200" baseline="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fa-IR" sz="2750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پژوهشکده </a:t>
            </a:r>
            <a:r>
              <a:rPr lang="fa-IR" sz="2750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آینده پژوهی در سلامت</a:t>
            </a:r>
            <a:endParaRPr lang="en-US" sz="2750" baseline="0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1521" y="1411794"/>
            <a:ext cx="2743200" cy="227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1" y="1"/>
            <a:ext cx="24395579" cy="4917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EDA6EF-8B0E-5443-9928-BFAF066986F9}"/>
              </a:ext>
            </a:extLst>
          </p:cNvPr>
          <p:cNvSpPr/>
          <p:nvPr userDrawn="1"/>
        </p:nvSpPr>
        <p:spPr>
          <a:xfrm>
            <a:off x="1" y="4917988"/>
            <a:ext cx="24395578" cy="87980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675964" y="6665867"/>
            <a:ext cx="21025723" cy="265112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algn="ctr"/>
            <a:r>
              <a:rPr lang="fa-IR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B Mitra" panose="00000400000000000000" pitchFamily="2" charset="-78"/>
              </a:rPr>
              <a:t>عنوان مطلب</a:t>
            </a:r>
            <a:endParaRPr lang="en-US" sz="6000" b="1" dirty="0">
              <a:solidFill>
                <a:schemeClr val="accent6">
                  <a:lumMod val="40000"/>
                  <a:lumOff val="6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279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42529C-D245-D746-BF8D-3261A84FBB55}"/>
              </a:ext>
            </a:extLst>
          </p:cNvPr>
          <p:cNvSpPr/>
          <p:nvPr userDrawn="1"/>
        </p:nvSpPr>
        <p:spPr>
          <a:xfrm>
            <a:off x="17976850" y="0"/>
            <a:ext cx="6400800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18666825" y="6568397"/>
            <a:ext cx="5042263" cy="2651126"/>
          </a:xfrm>
        </p:spPr>
        <p:txBody>
          <a:bodyPr/>
          <a:lstStyle>
            <a:lvl1pPr algn="ctr" rtl="1">
              <a:defRPr b="1" baseline="0">
                <a:solidFill>
                  <a:schemeClr val="bg2"/>
                </a:solidFill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417881" y="12702179"/>
            <a:ext cx="5484971" cy="730250"/>
          </a:xfrm>
        </p:spPr>
        <p:txBody>
          <a:bodyPr/>
          <a:lstStyle>
            <a:lvl1pPr algn="l" rtl="1">
              <a:defRPr/>
            </a:lvl1pPr>
          </a:lstStyle>
          <a:p>
            <a:fld id="{EBE3AD81-3AD4-9C46-856E-C08CF1183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7881" y="730252"/>
            <a:ext cx="17190850" cy="11522074"/>
          </a:xfrm>
        </p:spPr>
        <p:txBody>
          <a:bodyPr/>
          <a:lstStyle>
            <a:lvl1pPr marL="685800" indent="-685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1485671" indent="-5715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399843" indent="-5715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3199714" indent="-4572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4113885" indent="-4572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3660" y="3042695"/>
            <a:ext cx="3448594" cy="344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43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442529C-D245-D746-BF8D-3261A84FBB55}"/>
              </a:ext>
            </a:extLst>
          </p:cNvPr>
          <p:cNvSpPr/>
          <p:nvPr userDrawn="1"/>
        </p:nvSpPr>
        <p:spPr>
          <a:xfrm>
            <a:off x="17976850" y="0"/>
            <a:ext cx="6400800" cy="1371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8421605" y="6819008"/>
            <a:ext cx="5381898" cy="2651126"/>
          </a:xfrm>
        </p:spPr>
        <p:txBody>
          <a:bodyPr/>
          <a:lstStyle/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417881" y="12702179"/>
            <a:ext cx="5484971" cy="730250"/>
          </a:xfrm>
        </p:spPr>
        <p:txBody>
          <a:bodyPr/>
          <a:lstStyle>
            <a:lvl1pPr algn="l" rtl="1">
              <a:defRPr/>
            </a:lvl1pPr>
          </a:lstStyle>
          <a:p>
            <a:fld id="{EBE3AD81-3AD4-9C46-856E-C08CF1183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7881" y="730252"/>
            <a:ext cx="17190850" cy="11522074"/>
          </a:xfrm>
        </p:spPr>
        <p:txBody>
          <a:bodyPr/>
          <a:lstStyle>
            <a:lvl1pPr marL="685800" indent="-6858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1485671" indent="-5715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399843" indent="-5715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3199714" indent="-4572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4113885" indent="-4572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488" y="2681765"/>
            <a:ext cx="3809524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2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7E7D2A-894C-E249-A9A1-3B6E80910B99}"/>
              </a:ext>
            </a:extLst>
          </p:cNvPr>
          <p:cNvSpPr/>
          <p:nvPr userDrawn="1"/>
        </p:nvSpPr>
        <p:spPr>
          <a:xfrm>
            <a:off x="0" y="0"/>
            <a:ext cx="17976849" cy="13716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571200-17E3-F241-BB19-D83F7CBE15FD}"/>
              </a:ext>
            </a:extLst>
          </p:cNvPr>
          <p:cNvSpPr/>
          <p:nvPr userDrawn="1"/>
        </p:nvSpPr>
        <p:spPr>
          <a:xfrm>
            <a:off x="17976850" y="0"/>
            <a:ext cx="6400800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417881" y="12702179"/>
            <a:ext cx="5484971" cy="730250"/>
          </a:xfrm>
        </p:spPr>
        <p:txBody>
          <a:bodyPr/>
          <a:lstStyle>
            <a:lvl1pPr algn="l" rtl="1">
              <a:defRPr/>
            </a:lvl1pPr>
          </a:lstStyle>
          <a:p>
            <a:fld id="{EBE3AD81-3AD4-9C46-856E-C08CF1183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94730" y="6445946"/>
            <a:ext cx="5094515" cy="265112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7881" y="730252"/>
            <a:ext cx="17190850" cy="11522074"/>
          </a:xfrm>
        </p:spPr>
        <p:txBody>
          <a:bodyPr/>
          <a:lstStyle>
            <a:lvl1pPr marL="685800" indent="-6858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1485671" indent="-5715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2399843" indent="-5715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3199714" indent="-4572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4113885" indent="-4572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726" y="2810929"/>
            <a:ext cx="3619047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9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442529C-D245-D746-BF8D-3261A84FBB55}"/>
              </a:ext>
            </a:extLst>
          </p:cNvPr>
          <p:cNvSpPr/>
          <p:nvPr userDrawn="1"/>
        </p:nvSpPr>
        <p:spPr>
          <a:xfrm>
            <a:off x="0" y="0"/>
            <a:ext cx="24377649" cy="1371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3"/>
          </p:nvPr>
        </p:nvSpPr>
        <p:spPr>
          <a:xfrm>
            <a:off x="417881" y="12702179"/>
            <a:ext cx="5484971" cy="730250"/>
          </a:xfrm>
        </p:spPr>
        <p:txBody>
          <a:bodyPr/>
          <a:lstStyle>
            <a:lvl1pPr algn="l" rtl="1">
              <a:defRPr/>
            </a:lvl1pPr>
          </a:lstStyle>
          <a:p>
            <a:fld id="{EBE3AD81-3AD4-9C46-856E-C08CF1183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1254033"/>
            <a:ext cx="24377650" cy="2127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675964" y="1254033"/>
            <a:ext cx="21025723" cy="212734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2586443" y="10293532"/>
            <a:ext cx="5982790" cy="1750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1828343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baseline="0">
                <a:solidFill>
                  <a:schemeClr val="bg1"/>
                </a:solidFill>
                <a:latin typeface="Lato Regular" charset="0"/>
                <a:ea typeface="Lato Regular" charset="0"/>
                <a:cs typeface="B Mitra" panose="00000400000000000000" pitchFamily="2" charset="-78"/>
              </a:defRPr>
            </a:lvl1pPr>
          </a:lstStyle>
          <a:p>
            <a:r>
              <a:rPr lang="fa-IR" sz="2800" b="0" dirty="0" smtClean="0">
                <a:solidFill>
                  <a:schemeClr val="tx1"/>
                </a:solidFill>
                <a:cs typeface="B Yekan" panose="00000400000000000000" pitchFamily="2" charset="-78"/>
              </a:rPr>
              <a:t>متن </a:t>
            </a:r>
            <a:r>
              <a:rPr lang="fa-IR" sz="2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B Yekan" panose="00000400000000000000" pitchFamily="2" charset="-78"/>
              </a:rPr>
              <a:t>تصویر</a:t>
            </a:r>
            <a:endParaRPr lang="en-US" sz="2800" b="0" baseline="0" dirty="0">
              <a:solidFill>
                <a:schemeClr val="tx1"/>
              </a:solidFill>
              <a:latin typeface="Arial" panose="020B0604020202020204" pitchFamily="34" charset="0"/>
              <a:cs typeface="B Yekan" panose="00000400000000000000" pitchFamily="2" charset="-78"/>
            </a:endParaRP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9218020" y="3926597"/>
            <a:ext cx="5982789" cy="61056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</a:lstStyle>
          <a:p>
            <a:endParaRPr lang="en-US"/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9218020" y="10293532"/>
            <a:ext cx="5982790" cy="1750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1828343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baseline="0">
                <a:solidFill>
                  <a:schemeClr val="bg1"/>
                </a:solidFill>
                <a:latin typeface="Lato Regular" charset="0"/>
                <a:ea typeface="Lato Regular" charset="0"/>
                <a:cs typeface="B Mitra" panose="00000400000000000000" pitchFamily="2" charset="-78"/>
              </a:defRPr>
            </a:lvl1pPr>
          </a:lstStyle>
          <a:p>
            <a:r>
              <a:rPr lang="fa-IR" sz="2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B Yekan" panose="00000400000000000000" pitchFamily="2" charset="-78"/>
              </a:rPr>
              <a:t>متن تصویر</a:t>
            </a:r>
            <a:endParaRPr lang="en-US" sz="2800" b="0" baseline="0" dirty="0">
              <a:solidFill>
                <a:schemeClr val="tx1"/>
              </a:solidFill>
              <a:latin typeface="Arial" panose="020B0604020202020204" pitchFamily="34" charset="0"/>
              <a:cs typeface="B Yekan" panose="00000400000000000000" pitchFamily="2" charset="-78"/>
            </a:endParaRP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5849596" y="3926597"/>
            <a:ext cx="5982789" cy="61056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</a:lstStyle>
          <a:p>
            <a:endParaRPr lang="en-US"/>
          </a:p>
        </p:txBody>
      </p:sp>
      <p:sp>
        <p:nvSpPr>
          <p:cNvPr id="13" name="Title 2"/>
          <p:cNvSpPr txBox="1">
            <a:spLocks/>
          </p:cNvSpPr>
          <p:nvPr userDrawn="1"/>
        </p:nvSpPr>
        <p:spPr>
          <a:xfrm>
            <a:off x="15849596" y="10293532"/>
            <a:ext cx="5982790" cy="1750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1828343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baseline="0">
                <a:solidFill>
                  <a:schemeClr val="bg1"/>
                </a:solidFill>
                <a:latin typeface="Lato Regular" charset="0"/>
                <a:ea typeface="Lato Regular" charset="0"/>
                <a:cs typeface="B Mitra" panose="00000400000000000000" pitchFamily="2" charset="-78"/>
              </a:defRPr>
            </a:lvl1pPr>
          </a:lstStyle>
          <a:p>
            <a:r>
              <a:rPr lang="fa-IR" sz="28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B Yekan" panose="00000400000000000000" pitchFamily="2" charset="-78"/>
              </a:rPr>
              <a:t>متن تصویر</a:t>
            </a:r>
            <a:endParaRPr lang="en-US" sz="2800" b="0" baseline="0" dirty="0">
              <a:solidFill>
                <a:schemeClr val="tx1"/>
              </a:solidFill>
              <a:latin typeface="Arial" panose="020B0604020202020204" pitchFamily="34" charset="0"/>
              <a:cs typeface="B Yekan" panose="00000400000000000000" pitchFamily="2" charset="-78"/>
            </a:endParaRP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586443" y="3926596"/>
            <a:ext cx="5982789" cy="61056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7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EDA6EF-8B0E-5443-9928-BFAF066986F9}"/>
              </a:ext>
            </a:extLst>
          </p:cNvPr>
          <p:cNvSpPr/>
          <p:nvPr userDrawn="1"/>
        </p:nvSpPr>
        <p:spPr>
          <a:xfrm>
            <a:off x="1" y="0"/>
            <a:ext cx="24395578" cy="1371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363" y="6857998"/>
            <a:ext cx="21025723" cy="1188721"/>
          </a:xfrm>
        </p:spPr>
        <p:txBody>
          <a:bodyPr>
            <a:noAutofit/>
          </a:bodyPr>
          <a:lstStyle>
            <a:lvl1pPr>
              <a:defRPr sz="6600">
                <a:solidFill>
                  <a:srgbClr val="54AEC9"/>
                </a:solidFill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2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4901838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4000"/>
            </a:lvl1pPr>
          </a:lstStyle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42529C-D245-D746-BF8D-3261A84FBB55}"/>
              </a:ext>
            </a:extLst>
          </p:cNvPr>
          <p:cNvSpPr/>
          <p:nvPr userDrawn="1"/>
        </p:nvSpPr>
        <p:spPr>
          <a:xfrm>
            <a:off x="14883910" y="0"/>
            <a:ext cx="9493740" cy="13716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15711723" y="9052891"/>
            <a:ext cx="7785463" cy="2651126"/>
          </a:xfrm>
        </p:spPr>
        <p:txBody>
          <a:bodyPr/>
          <a:lstStyle>
            <a:lvl1pPr algn="l" rtl="1">
              <a:defRPr b="1" baseline="0">
                <a:solidFill>
                  <a:schemeClr val="bg1"/>
                </a:solidFill>
                <a:cs typeface="B Mitra" panose="00000400000000000000" pitchFamily="2" charset="-78"/>
              </a:defRPr>
            </a:lvl1pPr>
          </a:lstStyle>
          <a:p>
            <a:r>
              <a:rPr lang="fa-IR" dirty="0" smtClean="0"/>
              <a:t>با تشکر از توجه شما</a:t>
            </a:r>
            <a:endParaRPr lang="en-US" dirty="0"/>
          </a:p>
        </p:txBody>
      </p:sp>
      <p:sp>
        <p:nvSpPr>
          <p:cNvPr id="6" name="Title 13"/>
          <p:cNvSpPr txBox="1">
            <a:spLocks/>
          </p:cNvSpPr>
          <p:nvPr userDrawn="1"/>
        </p:nvSpPr>
        <p:spPr>
          <a:xfrm>
            <a:off x="15450466" y="11704017"/>
            <a:ext cx="5293351" cy="853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1828343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bg1"/>
                </a:solidFill>
                <a:latin typeface="Lato Regular" charset="0"/>
                <a:ea typeface="Lato Regular" charset="0"/>
                <a:cs typeface="B Mitra" panose="00000400000000000000" pitchFamily="2" charset="-78"/>
              </a:defRPr>
            </a:lvl1pPr>
          </a:lstStyle>
          <a:p>
            <a:pPr algn="ctr"/>
            <a:r>
              <a:rPr lang="fa-IR" sz="3200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پژوهشکده آینده پژوهی در سلامت</a:t>
            </a:r>
            <a:endParaRPr lang="en-US" sz="3200" baseline="0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1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1A69-CE6F-2440-BAE4-5A4B3040CF2A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AD81-3AD4-9C46-856E-C08CF1183C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8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2" r:id="rId2"/>
    <p:sldLayoutId id="2147484074" r:id="rId3"/>
    <p:sldLayoutId id="2147484109" r:id="rId4"/>
    <p:sldLayoutId id="2147484110" r:id="rId5"/>
    <p:sldLayoutId id="2147484101" r:id="rId6"/>
    <p:sldLayoutId id="2147484111" r:id="rId7"/>
    <p:sldLayoutId id="2147484112" r:id="rId8"/>
    <p:sldLayoutId id="2147484108" r:id="rId9"/>
  </p:sldLayoutIdLst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1828343" rtl="1" eaLnBrk="1" latinLnBrk="0" hangingPunct="1">
        <a:lnSpc>
          <a:spcPct val="90000"/>
        </a:lnSpc>
        <a:spcBef>
          <a:spcPct val="0"/>
        </a:spcBef>
        <a:buNone/>
        <a:defRPr sz="6000" b="1" i="0" kern="1200" baseline="0">
          <a:solidFill>
            <a:schemeClr val="tx1"/>
          </a:solidFill>
          <a:latin typeface="Arial" panose="020B0604020202020204" pitchFamily="34" charset="0"/>
          <a:ea typeface="Lato Regular" charset="0"/>
          <a:cs typeface="B Mitra" panose="00000400000000000000" pitchFamily="2" charset="-78"/>
        </a:defRPr>
      </a:lvl1pPr>
    </p:titleStyle>
    <p:bodyStyle>
      <a:lvl1pPr marL="0" indent="0" algn="r" defTabSz="1828343" rtl="1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400" b="0" i="0" kern="1200" baseline="0">
          <a:solidFill>
            <a:schemeClr val="tx1"/>
          </a:solidFill>
          <a:latin typeface="Arial" panose="020B0604020202020204" pitchFamily="34" charset="0"/>
          <a:ea typeface="Lato Regular" charset="0"/>
          <a:cs typeface="B Yekan" panose="00000400000000000000" pitchFamily="2" charset="-78"/>
        </a:defRPr>
      </a:lvl1pPr>
      <a:lvl2pPr marL="914171" indent="0" algn="r" defTabSz="1828343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0" i="0" kern="1200" baseline="0">
          <a:solidFill>
            <a:schemeClr val="tx1"/>
          </a:solidFill>
          <a:latin typeface="Arial" panose="020B0604020202020204" pitchFamily="34" charset="0"/>
          <a:ea typeface="Lato Regular" charset="0"/>
          <a:cs typeface="B Yekan" panose="00000400000000000000" pitchFamily="2" charset="-78"/>
        </a:defRPr>
      </a:lvl2pPr>
      <a:lvl3pPr marL="1828343" indent="0" algn="r" defTabSz="1828343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b="0" i="0" kern="1200" baseline="0">
          <a:solidFill>
            <a:schemeClr val="tx1"/>
          </a:solidFill>
          <a:latin typeface="Arial" panose="020B0604020202020204" pitchFamily="34" charset="0"/>
          <a:ea typeface="Lato Regular" charset="0"/>
          <a:cs typeface="B Yekan" panose="00000400000000000000" pitchFamily="2" charset="-78"/>
        </a:defRPr>
      </a:lvl3pPr>
      <a:lvl4pPr marL="2742514" indent="0" algn="r" defTabSz="1828343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 baseline="0">
          <a:solidFill>
            <a:schemeClr val="tx1"/>
          </a:solidFill>
          <a:latin typeface="Arial" panose="020B0604020202020204" pitchFamily="34" charset="0"/>
          <a:ea typeface="Lato Regular" charset="0"/>
          <a:cs typeface="B Yekan" panose="00000400000000000000" pitchFamily="2" charset="-78"/>
        </a:defRPr>
      </a:lvl4pPr>
      <a:lvl5pPr marL="3656685" indent="0" algn="r" defTabSz="1828343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 baseline="0">
          <a:solidFill>
            <a:schemeClr val="tx1"/>
          </a:solidFill>
          <a:latin typeface="Arial" panose="020B0604020202020204" pitchFamily="34" charset="0"/>
          <a:ea typeface="Lato Regular" charset="0"/>
          <a:cs typeface="B Yekan" panose="00000400000000000000" pitchFamily="2" charset="-78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9" r="141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728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4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79079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3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1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r="9258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7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" name="Shape 2525"/>
          <p:cNvSpPr/>
          <p:nvPr/>
        </p:nvSpPr>
        <p:spPr>
          <a:xfrm>
            <a:off x="1758542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26" name="Shape 2526"/>
          <p:cNvSpPr/>
          <p:nvPr/>
        </p:nvSpPr>
        <p:spPr>
          <a:xfrm>
            <a:off x="2825064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27" name="Shape 2527"/>
          <p:cNvSpPr/>
          <p:nvPr/>
        </p:nvSpPr>
        <p:spPr>
          <a:xfrm>
            <a:off x="3891586" y="409599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28" name="Shape 2528"/>
          <p:cNvSpPr/>
          <p:nvPr/>
        </p:nvSpPr>
        <p:spPr>
          <a:xfrm>
            <a:off x="5034288" y="4121401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29" name="Shape 2529"/>
          <p:cNvSpPr/>
          <p:nvPr/>
        </p:nvSpPr>
        <p:spPr>
          <a:xfrm>
            <a:off x="6100810" y="4095990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75" y="15573"/>
                </a:moveTo>
                <a:lnTo>
                  <a:pt x="11475" y="16200"/>
                </a:lnTo>
                <a:cubicBezTo>
                  <a:pt x="11475" y="16471"/>
                  <a:pt x="11172" y="16691"/>
                  <a:pt x="10800" y="16691"/>
                </a:cubicBezTo>
                <a:cubicBezTo>
                  <a:pt x="10428" y="16691"/>
                  <a:pt x="10125" y="16471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5"/>
                  <a:pt x="10055" y="13745"/>
                  <a:pt x="10800" y="13745"/>
                </a:cubicBezTo>
                <a:cubicBezTo>
                  <a:pt x="11545" y="13745"/>
                  <a:pt x="12150" y="14185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6"/>
                  <a:pt x="8798" y="16034"/>
                </a:cubicBezTo>
                <a:cubicBezTo>
                  <a:pt x="8789" y="16089"/>
                  <a:pt x="8775" y="16143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3"/>
                  <a:pt x="12810" y="16089"/>
                  <a:pt x="12802" y="16034"/>
                </a:cubicBezTo>
                <a:cubicBezTo>
                  <a:pt x="13231" y="15687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9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cubicBezTo>
                  <a:pt x="2700" y="6162"/>
                  <a:pt x="3003" y="6382"/>
                  <a:pt x="3375" y="6382"/>
                </a:cubicBezTo>
                <a:cubicBezTo>
                  <a:pt x="3747" y="6382"/>
                  <a:pt x="4050" y="6162"/>
                  <a:pt x="4050" y="5891"/>
                </a:cubicBez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0" name="Shape 2530"/>
          <p:cNvSpPr/>
          <p:nvPr/>
        </p:nvSpPr>
        <p:spPr>
          <a:xfrm>
            <a:off x="7141939" y="4095989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1" name="Shape 2531"/>
          <p:cNvSpPr/>
          <p:nvPr/>
        </p:nvSpPr>
        <p:spPr>
          <a:xfrm>
            <a:off x="8208461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7200" y="20618"/>
                </a:lnTo>
                <a:lnTo>
                  <a:pt x="72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6000" y="20618"/>
                </a:moveTo>
                <a:lnTo>
                  <a:pt x="3600" y="20618"/>
                </a:lnTo>
                <a:cubicBezTo>
                  <a:pt x="2937" y="20618"/>
                  <a:pt x="2400" y="20179"/>
                  <a:pt x="2400" y="19636"/>
                </a:cubicBezTo>
                <a:lnTo>
                  <a:pt x="2400" y="18655"/>
                </a:lnTo>
                <a:lnTo>
                  <a:pt x="3000" y="18655"/>
                </a:lnTo>
                <a:cubicBezTo>
                  <a:pt x="3332" y="18655"/>
                  <a:pt x="3600" y="18435"/>
                  <a:pt x="3600" y="18164"/>
                </a:cubicBezTo>
                <a:cubicBezTo>
                  <a:pt x="3600" y="17893"/>
                  <a:pt x="3332" y="17673"/>
                  <a:pt x="3000" y="17673"/>
                </a:cubicBezTo>
                <a:lnTo>
                  <a:pt x="2400" y="17673"/>
                </a:lnTo>
                <a:lnTo>
                  <a:pt x="2400" y="15709"/>
                </a:lnTo>
                <a:lnTo>
                  <a:pt x="3000" y="15709"/>
                </a:lnTo>
                <a:cubicBezTo>
                  <a:pt x="3332" y="15709"/>
                  <a:pt x="3600" y="15490"/>
                  <a:pt x="3600" y="15218"/>
                </a:cubicBezTo>
                <a:cubicBezTo>
                  <a:pt x="3600" y="14947"/>
                  <a:pt x="3332" y="14727"/>
                  <a:pt x="3000" y="14727"/>
                </a:cubicBezTo>
                <a:lnTo>
                  <a:pt x="2400" y="14727"/>
                </a:lnTo>
                <a:lnTo>
                  <a:pt x="2400" y="12764"/>
                </a:lnTo>
                <a:lnTo>
                  <a:pt x="3000" y="12764"/>
                </a:lnTo>
                <a:cubicBezTo>
                  <a:pt x="3332" y="12764"/>
                  <a:pt x="3600" y="12544"/>
                  <a:pt x="3600" y="12273"/>
                </a:cubicBezTo>
                <a:cubicBezTo>
                  <a:pt x="3600" y="12002"/>
                  <a:pt x="3332" y="11782"/>
                  <a:pt x="3000" y="11782"/>
                </a:cubicBezTo>
                <a:lnTo>
                  <a:pt x="2400" y="11782"/>
                </a:lnTo>
                <a:lnTo>
                  <a:pt x="2400" y="9818"/>
                </a:lnTo>
                <a:lnTo>
                  <a:pt x="3000" y="9818"/>
                </a:lnTo>
                <a:cubicBezTo>
                  <a:pt x="3332" y="9818"/>
                  <a:pt x="3600" y="9599"/>
                  <a:pt x="3600" y="9327"/>
                </a:cubicBezTo>
                <a:cubicBezTo>
                  <a:pt x="3600" y="9056"/>
                  <a:pt x="3332" y="8836"/>
                  <a:pt x="3000" y="8836"/>
                </a:cubicBezTo>
                <a:lnTo>
                  <a:pt x="2400" y="8836"/>
                </a:lnTo>
                <a:lnTo>
                  <a:pt x="2400" y="6873"/>
                </a:lnTo>
                <a:lnTo>
                  <a:pt x="3000" y="6873"/>
                </a:lnTo>
                <a:cubicBezTo>
                  <a:pt x="3332" y="6873"/>
                  <a:pt x="3600" y="6653"/>
                  <a:pt x="3600" y="6382"/>
                </a:cubicBezTo>
                <a:cubicBezTo>
                  <a:pt x="3600" y="6111"/>
                  <a:pt x="3332" y="5891"/>
                  <a:pt x="3000" y="5891"/>
                </a:cubicBezTo>
                <a:lnTo>
                  <a:pt x="2400" y="5891"/>
                </a:lnTo>
                <a:lnTo>
                  <a:pt x="2400" y="3927"/>
                </a:lnTo>
                <a:lnTo>
                  <a:pt x="3000" y="3927"/>
                </a:lnTo>
                <a:cubicBezTo>
                  <a:pt x="3332" y="3927"/>
                  <a:pt x="3600" y="3708"/>
                  <a:pt x="3600" y="3436"/>
                </a:cubicBezTo>
                <a:cubicBezTo>
                  <a:pt x="3600" y="3166"/>
                  <a:pt x="3332" y="2945"/>
                  <a:pt x="3000" y="2945"/>
                </a:cubicBezTo>
                <a:lnTo>
                  <a:pt x="2400" y="2945"/>
                </a:lnTo>
                <a:lnTo>
                  <a:pt x="2400" y="1964"/>
                </a:lnTo>
                <a:cubicBezTo>
                  <a:pt x="2400" y="1422"/>
                  <a:pt x="2937" y="982"/>
                  <a:pt x="3600" y="982"/>
                </a:cubicBezTo>
                <a:lnTo>
                  <a:pt x="6000" y="982"/>
                </a:lnTo>
                <a:cubicBezTo>
                  <a:pt x="6000" y="982"/>
                  <a:pt x="6000" y="20618"/>
                  <a:pt x="6000" y="20618"/>
                </a:cubicBezTo>
                <a:close/>
                <a:moveTo>
                  <a:pt x="19200" y="0"/>
                </a:moveTo>
                <a:lnTo>
                  <a:pt x="3600" y="0"/>
                </a:lnTo>
                <a:cubicBezTo>
                  <a:pt x="2275" y="0"/>
                  <a:pt x="1200" y="879"/>
                  <a:pt x="1200" y="1964"/>
                </a:cubicBezTo>
                <a:lnTo>
                  <a:pt x="1200" y="2945"/>
                </a:lnTo>
                <a:lnTo>
                  <a:pt x="600" y="2945"/>
                </a:lnTo>
                <a:cubicBezTo>
                  <a:pt x="268" y="2945"/>
                  <a:pt x="0" y="3166"/>
                  <a:pt x="0" y="3436"/>
                </a:cubicBezTo>
                <a:cubicBezTo>
                  <a:pt x="0" y="3708"/>
                  <a:pt x="268" y="3927"/>
                  <a:pt x="600" y="3927"/>
                </a:cubicBezTo>
                <a:lnTo>
                  <a:pt x="1200" y="3927"/>
                </a:lnTo>
                <a:lnTo>
                  <a:pt x="1200" y="5891"/>
                </a:lnTo>
                <a:lnTo>
                  <a:pt x="600" y="5891"/>
                </a:lnTo>
                <a:cubicBezTo>
                  <a:pt x="268" y="5891"/>
                  <a:pt x="0" y="6111"/>
                  <a:pt x="0" y="6382"/>
                </a:cubicBezTo>
                <a:cubicBezTo>
                  <a:pt x="0" y="6653"/>
                  <a:pt x="268" y="6873"/>
                  <a:pt x="600" y="6873"/>
                </a:cubicBezTo>
                <a:lnTo>
                  <a:pt x="1200" y="6873"/>
                </a:lnTo>
                <a:lnTo>
                  <a:pt x="1200" y="8836"/>
                </a:lnTo>
                <a:lnTo>
                  <a:pt x="600" y="8836"/>
                </a:lnTo>
                <a:cubicBezTo>
                  <a:pt x="268" y="8836"/>
                  <a:pt x="0" y="9056"/>
                  <a:pt x="0" y="9327"/>
                </a:cubicBezTo>
                <a:cubicBezTo>
                  <a:pt x="0" y="9599"/>
                  <a:pt x="268" y="9818"/>
                  <a:pt x="600" y="9818"/>
                </a:cubicBezTo>
                <a:lnTo>
                  <a:pt x="1200" y="9818"/>
                </a:lnTo>
                <a:lnTo>
                  <a:pt x="1200" y="11782"/>
                </a:lnTo>
                <a:lnTo>
                  <a:pt x="600" y="11782"/>
                </a:lnTo>
                <a:cubicBezTo>
                  <a:pt x="268" y="11782"/>
                  <a:pt x="0" y="12002"/>
                  <a:pt x="0" y="12273"/>
                </a:cubicBezTo>
                <a:cubicBezTo>
                  <a:pt x="0" y="12544"/>
                  <a:pt x="268" y="12764"/>
                  <a:pt x="600" y="12764"/>
                </a:cubicBezTo>
                <a:lnTo>
                  <a:pt x="1200" y="12764"/>
                </a:lnTo>
                <a:lnTo>
                  <a:pt x="1200" y="14727"/>
                </a:lnTo>
                <a:lnTo>
                  <a:pt x="600" y="14727"/>
                </a:lnTo>
                <a:cubicBezTo>
                  <a:pt x="268" y="14727"/>
                  <a:pt x="0" y="14947"/>
                  <a:pt x="0" y="15218"/>
                </a:cubicBezTo>
                <a:cubicBezTo>
                  <a:pt x="0" y="15490"/>
                  <a:pt x="268" y="15709"/>
                  <a:pt x="600" y="15709"/>
                </a:cubicBezTo>
                <a:lnTo>
                  <a:pt x="1200" y="15709"/>
                </a:lnTo>
                <a:lnTo>
                  <a:pt x="1200" y="17673"/>
                </a:lnTo>
                <a:lnTo>
                  <a:pt x="600" y="17673"/>
                </a:lnTo>
                <a:cubicBezTo>
                  <a:pt x="268" y="17673"/>
                  <a:pt x="0" y="17893"/>
                  <a:pt x="0" y="18164"/>
                </a:cubicBezTo>
                <a:cubicBezTo>
                  <a:pt x="0" y="18435"/>
                  <a:pt x="268" y="18655"/>
                  <a:pt x="600" y="18655"/>
                </a:cubicBezTo>
                <a:lnTo>
                  <a:pt x="1200" y="18655"/>
                </a:lnTo>
                <a:lnTo>
                  <a:pt x="1200" y="19636"/>
                </a:lnTo>
                <a:cubicBezTo>
                  <a:pt x="1200" y="20721"/>
                  <a:pt x="2275" y="21600"/>
                  <a:pt x="36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2" name="Shape 2532"/>
          <p:cNvSpPr/>
          <p:nvPr/>
        </p:nvSpPr>
        <p:spPr>
          <a:xfrm>
            <a:off x="9274983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3" name="Shape 2533"/>
          <p:cNvSpPr/>
          <p:nvPr/>
        </p:nvSpPr>
        <p:spPr>
          <a:xfrm>
            <a:off x="10341506" y="409599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4" name="Shape 2534"/>
          <p:cNvSpPr/>
          <p:nvPr/>
        </p:nvSpPr>
        <p:spPr>
          <a:xfrm>
            <a:off x="11408028" y="4095989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5" name="Shape 2535"/>
          <p:cNvSpPr/>
          <p:nvPr/>
        </p:nvSpPr>
        <p:spPr>
          <a:xfrm>
            <a:off x="1809328" y="5162512"/>
            <a:ext cx="457082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6"/>
                </a:lnTo>
                <a:lnTo>
                  <a:pt x="13928" y="8836"/>
                </a:lnTo>
                <a:cubicBezTo>
                  <a:pt x="13928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8"/>
                  <a:pt x="13862" y="20617"/>
                  <a:pt x="13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6872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2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0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8" y="3927"/>
                </a:lnTo>
                <a:cubicBezTo>
                  <a:pt x="19928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9" y="3927"/>
                  <a:pt x="6600" y="3927"/>
                </a:cubicBezTo>
                <a:cubicBezTo>
                  <a:pt x="6931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9" y="15709"/>
                  <a:pt x="16800" y="15929"/>
                  <a:pt x="16800" y="16199"/>
                </a:cubicBezTo>
                <a:cubicBezTo>
                  <a:pt x="16800" y="16471"/>
                  <a:pt x="17069" y="16690"/>
                  <a:pt x="17400" y="16690"/>
                </a:cubicBezTo>
                <a:lnTo>
                  <a:pt x="19200" y="16690"/>
                </a:lnTo>
                <a:cubicBezTo>
                  <a:pt x="20525" y="16690"/>
                  <a:pt x="21600" y="15811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6" name="Shape 2536"/>
          <p:cNvSpPr/>
          <p:nvPr/>
        </p:nvSpPr>
        <p:spPr>
          <a:xfrm>
            <a:off x="2825064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7" name="Shape 2537"/>
          <p:cNvSpPr/>
          <p:nvPr/>
        </p:nvSpPr>
        <p:spPr>
          <a:xfrm>
            <a:off x="3942373" y="51625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8" name="Shape 2538"/>
          <p:cNvSpPr/>
          <p:nvPr/>
        </p:nvSpPr>
        <p:spPr>
          <a:xfrm>
            <a:off x="5008895" y="51625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39" name="Shape 2539"/>
          <p:cNvSpPr/>
          <p:nvPr/>
        </p:nvSpPr>
        <p:spPr>
          <a:xfrm>
            <a:off x="6024630" y="5251389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0" name="Shape 2540"/>
          <p:cNvSpPr/>
          <p:nvPr/>
        </p:nvSpPr>
        <p:spPr>
          <a:xfrm>
            <a:off x="7091153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1" name="Shape 2541"/>
          <p:cNvSpPr/>
          <p:nvPr/>
        </p:nvSpPr>
        <p:spPr>
          <a:xfrm>
            <a:off x="8208461" y="5213299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2" name="Shape 2542"/>
          <p:cNvSpPr/>
          <p:nvPr/>
        </p:nvSpPr>
        <p:spPr>
          <a:xfrm>
            <a:off x="9224197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3" name="Shape 2543"/>
          <p:cNvSpPr/>
          <p:nvPr/>
        </p:nvSpPr>
        <p:spPr>
          <a:xfrm>
            <a:off x="10290719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4" name="Shape 2544"/>
          <p:cNvSpPr/>
          <p:nvPr/>
        </p:nvSpPr>
        <p:spPr>
          <a:xfrm>
            <a:off x="11357241" y="51625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8255"/>
                </a:moveTo>
                <a:lnTo>
                  <a:pt x="12837" y="10800"/>
                </a:lnTo>
                <a:lnTo>
                  <a:pt x="8836" y="13345"/>
                </a:lnTo>
                <a:cubicBezTo>
                  <a:pt x="8836" y="13345"/>
                  <a:pt x="8836" y="8255"/>
                  <a:pt x="8836" y="8255"/>
                </a:cubicBezTo>
                <a:close/>
                <a:moveTo>
                  <a:pt x="8345" y="14727"/>
                </a:moveTo>
                <a:cubicBezTo>
                  <a:pt x="8461" y="14727"/>
                  <a:pt x="8564" y="14681"/>
                  <a:pt x="8647" y="14614"/>
                </a:cubicBezTo>
                <a:lnTo>
                  <a:pt x="8652" y="14620"/>
                </a:lnTo>
                <a:lnTo>
                  <a:pt x="14052" y="11184"/>
                </a:lnTo>
                <a:lnTo>
                  <a:pt x="14047" y="11178"/>
                </a:lnTo>
                <a:cubicBezTo>
                  <a:pt x="14160" y="11088"/>
                  <a:pt x="14236" y="10955"/>
                  <a:pt x="14236" y="10800"/>
                </a:cubicBezTo>
                <a:cubicBezTo>
                  <a:pt x="14236" y="10645"/>
                  <a:pt x="14160" y="10512"/>
                  <a:pt x="14047" y="10422"/>
                </a:cubicBezTo>
                <a:lnTo>
                  <a:pt x="14052" y="10417"/>
                </a:lnTo>
                <a:lnTo>
                  <a:pt x="8652" y="6980"/>
                </a:lnTo>
                <a:lnTo>
                  <a:pt x="8647" y="6986"/>
                </a:lnTo>
                <a:cubicBezTo>
                  <a:pt x="8564" y="6919"/>
                  <a:pt x="8461" y="6873"/>
                  <a:pt x="8345" y="6873"/>
                </a:cubicBezTo>
                <a:cubicBezTo>
                  <a:pt x="8074" y="6873"/>
                  <a:pt x="7855" y="7093"/>
                  <a:pt x="7855" y="7364"/>
                </a:cubicBezTo>
                <a:lnTo>
                  <a:pt x="7855" y="14236"/>
                </a:lnTo>
                <a:cubicBezTo>
                  <a:pt x="7855" y="14507"/>
                  <a:pt x="8074" y="14727"/>
                  <a:pt x="8345" y="14727"/>
                </a:cubicBezTo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5" name="Shape 2545"/>
          <p:cNvSpPr/>
          <p:nvPr/>
        </p:nvSpPr>
        <p:spPr>
          <a:xfrm>
            <a:off x="1758542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6" name="Shape 2546"/>
          <p:cNvSpPr/>
          <p:nvPr/>
        </p:nvSpPr>
        <p:spPr>
          <a:xfrm>
            <a:off x="2825064" y="627982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7" name="Shape 2547"/>
          <p:cNvSpPr/>
          <p:nvPr/>
        </p:nvSpPr>
        <p:spPr>
          <a:xfrm>
            <a:off x="3891586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8" name="Shape 2548"/>
          <p:cNvSpPr/>
          <p:nvPr/>
        </p:nvSpPr>
        <p:spPr>
          <a:xfrm>
            <a:off x="4958108" y="6444878"/>
            <a:ext cx="558655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7280"/>
                </a:moveTo>
                <a:cubicBezTo>
                  <a:pt x="18332" y="17280"/>
                  <a:pt x="17673" y="14380"/>
                  <a:pt x="17673" y="10800"/>
                </a:cubicBezTo>
                <a:cubicBezTo>
                  <a:pt x="17673" y="7224"/>
                  <a:pt x="18332" y="4320"/>
                  <a:pt x="19145" y="4320"/>
                </a:cubicBezTo>
                <a:cubicBezTo>
                  <a:pt x="19959" y="4320"/>
                  <a:pt x="20618" y="7224"/>
                  <a:pt x="20618" y="10800"/>
                </a:cubicBezTo>
                <a:cubicBezTo>
                  <a:pt x="20618" y="14380"/>
                  <a:pt x="19959" y="17280"/>
                  <a:pt x="19145" y="17280"/>
                </a:cubicBezTo>
                <a:moveTo>
                  <a:pt x="19145" y="0"/>
                </a:moveTo>
                <a:cubicBezTo>
                  <a:pt x="17790" y="0"/>
                  <a:pt x="16691" y="4837"/>
                  <a:pt x="16691" y="10800"/>
                </a:cubicBezTo>
                <a:cubicBezTo>
                  <a:pt x="16691" y="16766"/>
                  <a:pt x="17790" y="21600"/>
                  <a:pt x="19145" y="21600"/>
                </a:cubicBezTo>
                <a:cubicBezTo>
                  <a:pt x="20501" y="21600"/>
                  <a:pt x="21600" y="16766"/>
                  <a:pt x="21600" y="10800"/>
                </a:cubicBezTo>
                <a:cubicBezTo>
                  <a:pt x="21600" y="4837"/>
                  <a:pt x="20501" y="0"/>
                  <a:pt x="19145" y="0"/>
                </a:cubicBezTo>
                <a:moveTo>
                  <a:pt x="10800" y="17280"/>
                </a:moveTo>
                <a:cubicBezTo>
                  <a:pt x="9986" y="17280"/>
                  <a:pt x="9327" y="14380"/>
                  <a:pt x="9327" y="10800"/>
                </a:cubicBezTo>
                <a:cubicBezTo>
                  <a:pt x="9327" y="7224"/>
                  <a:pt x="9986" y="4320"/>
                  <a:pt x="10800" y="4320"/>
                </a:cubicBezTo>
                <a:cubicBezTo>
                  <a:pt x="11614" y="4320"/>
                  <a:pt x="12273" y="7224"/>
                  <a:pt x="12273" y="10800"/>
                </a:cubicBezTo>
                <a:cubicBezTo>
                  <a:pt x="12273" y="14380"/>
                  <a:pt x="11614" y="17280"/>
                  <a:pt x="10800" y="17280"/>
                </a:cubicBezTo>
                <a:moveTo>
                  <a:pt x="10800" y="0"/>
                </a:moveTo>
                <a:cubicBezTo>
                  <a:pt x="9444" y="0"/>
                  <a:pt x="8345" y="4837"/>
                  <a:pt x="8345" y="10800"/>
                </a:cubicBezTo>
                <a:cubicBezTo>
                  <a:pt x="8345" y="16766"/>
                  <a:pt x="9444" y="21600"/>
                  <a:pt x="10800" y="21600"/>
                </a:cubicBezTo>
                <a:cubicBezTo>
                  <a:pt x="12156" y="21600"/>
                  <a:pt x="13255" y="16766"/>
                  <a:pt x="13255" y="10800"/>
                </a:cubicBezTo>
                <a:cubicBezTo>
                  <a:pt x="13255" y="4837"/>
                  <a:pt x="12156" y="0"/>
                  <a:pt x="10800" y="0"/>
                </a:cubicBezTo>
                <a:moveTo>
                  <a:pt x="2455" y="17280"/>
                </a:moveTo>
                <a:cubicBezTo>
                  <a:pt x="1641" y="17280"/>
                  <a:pt x="982" y="14380"/>
                  <a:pt x="982" y="10800"/>
                </a:cubicBezTo>
                <a:cubicBezTo>
                  <a:pt x="982" y="7224"/>
                  <a:pt x="1641" y="4320"/>
                  <a:pt x="2455" y="4320"/>
                </a:cubicBezTo>
                <a:cubicBezTo>
                  <a:pt x="3268" y="4320"/>
                  <a:pt x="3927" y="7224"/>
                  <a:pt x="3927" y="10800"/>
                </a:cubicBezTo>
                <a:cubicBezTo>
                  <a:pt x="3927" y="14380"/>
                  <a:pt x="3268" y="17280"/>
                  <a:pt x="2455" y="17280"/>
                </a:cubicBezTo>
                <a:moveTo>
                  <a:pt x="2455" y="0"/>
                </a:moveTo>
                <a:cubicBezTo>
                  <a:pt x="1099" y="0"/>
                  <a:pt x="0" y="4837"/>
                  <a:pt x="0" y="10800"/>
                </a:cubicBezTo>
                <a:cubicBezTo>
                  <a:pt x="0" y="16766"/>
                  <a:pt x="1099" y="21600"/>
                  <a:pt x="2455" y="21600"/>
                </a:cubicBezTo>
                <a:cubicBezTo>
                  <a:pt x="3811" y="21600"/>
                  <a:pt x="4909" y="16766"/>
                  <a:pt x="4909" y="10800"/>
                </a:cubicBezTo>
                <a:cubicBezTo>
                  <a:pt x="4909" y="4837"/>
                  <a:pt x="3811" y="0"/>
                  <a:pt x="2455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49" name="Shape 2549"/>
          <p:cNvSpPr/>
          <p:nvPr/>
        </p:nvSpPr>
        <p:spPr>
          <a:xfrm>
            <a:off x="6024630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1291"/>
                </a:moveTo>
                <a:cubicBezTo>
                  <a:pt x="10529" y="11291"/>
                  <a:pt x="10309" y="11072"/>
                  <a:pt x="10309" y="10800"/>
                </a:cubicBezTo>
                <a:cubicBezTo>
                  <a:pt x="10309" y="10529"/>
                  <a:pt x="10529" y="10309"/>
                  <a:pt x="10800" y="10309"/>
                </a:cubicBezTo>
                <a:cubicBezTo>
                  <a:pt x="11071" y="10309"/>
                  <a:pt x="11291" y="10529"/>
                  <a:pt x="11291" y="10800"/>
                </a:cubicBezTo>
                <a:cubicBezTo>
                  <a:pt x="11291" y="11072"/>
                  <a:pt x="11071" y="11291"/>
                  <a:pt x="10800" y="11291"/>
                </a:cubicBezTo>
                <a:moveTo>
                  <a:pt x="10800" y="9327"/>
                </a:moveTo>
                <a:cubicBezTo>
                  <a:pt x="9986" y="9327"/>
                  <a:pt x="9327" y="9987"/>
                  <a:pt x="9327" y="10800"/>
                </a:cubicBezTo>
                <a:cubicBezTo>
                  <a:pt x="9327" y="11614"/>
                  <a:pt x="9986" y="12273"/>
                  <a:pt x="10800" y="12273"/>
                </a:cubicBezTo>
                <a:cubicBezTo>
                  <a:pt x="11614" y="12273"/>
                  <a:pt x="12273" y="11614"/>
                  <a:pt x="12273" y="10800"/>
                </a:cubicBezTo>
                <a:cubicBezTo>
                  <a:pt x="12273" y="9987"/>
                  <a:pt x="11614" y="9327"/>
                  <a:pt x="10800" y="9327"/>
                </a:cubicBezTo>
                <a:moveTo>
                  <a:pt x="5400" y="11291"/>
                </a:moveTo>
                <a:cubicBezTo>
                  <a:pt x="5129" y="11291"/>
                  <a:pt x="4909" y="11072"/>
                  <a:pt x="4909" y="10800"/>
                </a:cubicBezTo>
                <a:cubicBezTo>
                  <a:pt x="4909" y="10529"/>
                  <a:pt x="5129" y="10309"/>
                  <a:pt x="5400" y="10309"/>
                </a:cubicBezTo>
                <a:cubicBezTo>
                  <a:pt x="5671" y="10309"/>
                  <a:pt x="5891" y="10529"/>
                  <a:pt x="5891" y="10800"/>
                </a:cubicBezTo>
                <a:cubicBezTo>
                  <a:pt x="5891" y="11072"/>
                  <a:pt x="5671" y="11291"/>
                  <a:pt x="5400" y="11291"/>
                </a:cubicBezTo>
                <a:moveTo>
                  <a:pt x="5400" y="9327"/>
                </a:moveTo>
                <a:cubicBezTo>
                  <a:pt x="4586" y="9327"/>
                  <a:pt x="3927" y="9987"/>
                  <a:pt x="3927" y="10800"/>
                </a:cubicBezTo>
                <a:cubicBezTo>
                  <a:pt x="3927" y="11614"/>
                  <a:pt x="4586" y="12273"/>
                  <a:pt x="5400" y="12273"/>
                </a:cubicBezTo>
                <a:cubicBezTo>
                  <a:pt x="6214" y="12273"/>
                  <a:pt x="6873" y="11614"/>
                  <a:pt x="6873" y="10800"/>
                </a:cubicBezTo>
                <a:cubicBezTo>
                  <a:pt x="6873" y="9987"/>
                  <a:pt x="6214" y="9327"/>
                  <a:pt x="5400" y="9327"/>
                </a:cubicBezTo>
                <a:moveTo>
                  <a:pt x="16200" y="11291"/>
                </a:moveTo>
                <a:cubicBezTo>
                  <a:pt x="15929" y="11291"/>
                  <a:pt x="15709" y="11072"/>
                  <a:pt x="15709" y="10800"/>
                </a:cubicBezTo>
                <a:cubicBezTo>
                  <a:pt x="15709" y="10529"/>
                  <a:pt x="15929" y="10309"/>
                  <a:pt x="16200" y="10309"/>
                </a:cubicBezTo>
                <a:cubicBezTo>
                  <a:pt x="16471" y="10309"/>
                  <a:pt x="16691" y="10529"/>
                  <a:pt x="16691" y="10800"/>
                </a:cubicBezTo>
                <a:cubicBezTo>
                  <a:pt x="16691" y="11072"/>
                  <a:pt x="16471" y="11291"/>
                  <a:pt x="16200" y="11291"/>
                </a:cubicBezTo>
                <a:moveTo>
                  <a:pt x="16200" y="9327"/>
                </a:moveTo>
                <a:cubicBezTo>
                  <a:pt x="15386" y="9327"/>
                  <a:pt x="14727" y="9987"/>
                  <a:pt x="14727" y="10800"/>
                </a:cubicBezTo>
                <a:cubicBezTo>
                  <a:pt x="14727" y="11614"/>
                  <a:pt x="15386" y="12273"/>
                  <a:pt x="16200" y="12273"/>
                </a:cubicBezTo>
                <a:cubicBezTo>
                  <a:pt x="17014" y="12273"/>
                  <a:pt x="17673" y="11614"/>
                  <a:pt x="17673" y="10800"/>
                </a:cubicBezTo>
                <a:cubicBezTo>
                  <a:pt x="17673" y="9987"/>
                  <a:pt x="17014" y="9327"/>
                  <a:pt x="16200" y="93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0" name="Shape 2550"/>
          <p:cNvSpPr/>
          <p:nvPr/>
        </p:nvSpPr>
        <p:spPr>
          <a:xfrm>
            <a:off x="7091153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1" name="Shape 2551"/>
          <p:cNvSpPr/>
          <p:nvPr/>
        </p:nvSpPr>
        <p:spPr>
          <a:xfrm>
            <a:off x="8157675" y="62290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2" name="Shape 2552"/>
          <p:cNvSpPr/>
          <p:nvPr/>
        </p:nvSpPr>
        <p:spPr>
          <a:xfrm>
            <a:off x="9224197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3" name="Shape 2553"/>
          <p:cNvSpPr/>
          <p:nvPr/>
        </p:nvSpPr>
        <p:spPr>
          <a:xfrm>
            <a:off x="10290719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4" name="Shape 2554"/>
          <p:cNvSpPr/>
          <p:nvPr/>
        </p:nvSpPr>
        <p:spPr>
          <a:xfrm>
            <a:off x="11357241" y="625442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5" name="Shape 2555"/>
          <p:cNvSpPr/>
          <p:nvPr/>
        </p:nvSpPr>
        <p:spPr>
          <a:xfrm>
            <a:off x="1758542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35"/>
                  <a:pt x="19650" y="15637"/>
                  <a:pt x="18073" y="1737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8266"/>
                  <a:pt x="1950" y="5963"/>
                  <a:pt x="3527" y="4221"/>
                </a:cubicBezTo>
                <a:lnTo>
                  <a:pt x="17379" y="18073"/>
                </a:lnTo>
                <a:cubicBezTo>
                  <a:pt x="15637" y="19650"/>
                  <a:pt x="13334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6" name="Shape 2556"/>
          <p:cNvSpPr/>
          <p:nvPr/>
        </p:nvSpPr>
        <p:spPr>
          <a:xfrm>
            <a:off x="2825064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7" name="Shape 2557"/>
          <p:cNvSpPr/>
          <p:nvPr/>
        </p:nvSpPr>
        <p:spPr>
          <a:xfrm>
            <a:off x="3891586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8" name="Shape 2558"/>
          <p:cNvSpPr/>
          <p:nvPr/>
        </p:nvSpPr>
        <p:spPr>
          <a:xfrm>
            <a:off x="4958108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59" name="Shape 2559"/>
          <p:cNvSpPr/>
          <p:nvPr/>
        </p:nvSpPr>
        <p:spPr>
          <a:xfrm>
            <a:off x="6024630" y="73463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0"/>
                  <a:pt x="982" y="16800"/>
                </a:cubicBezTo>
                <a:lnTo>
                  <a:pt x="2455" y="16800"/>
                </a:lnTo>
                <a:cubicBezTo>
                  <a:pt x="2725" y="16800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20618" y="20400"/>
                </a:move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0" name="Shape 2560"/>
          <p:cNvSpPr/>
          <p:nvPr/>
        </p:nvSpPr>
        <p:spPr>
          <a:xfrm>
            <a:off x="7091153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3745"/>
                </a:moveTo>
                <a:cubicBezTo>
                  <a:pt x="2726" y="13745"/>
                  <a:pt x="2945" y="13526"/>
                  <a:pt x="2945" y="13255"/>
                </a:cubicBezTo>
                <a:cubicBezTo>
                  <a:pt x="2945" y="12984"/>
                  <a:pt x="2726" y="12764"/>
                  <a:pt x="2455" y="12764"/>
                </a:cubicBezTo>
                <a:lnTo>
                  <a:pt x="982" y="12764"/>
                </a:lnTo>
                <a:lnTo>
                  <a:pt x="982" y="982"/>
                </a:lnTo>
                <a:lnTo>
                  <a:pt x="16691" y="982"/>
                </a:lnTo>
                <a:lnTo>
                  <a:pt x="16691" y="2455"/>
                </a:lnTo>
                <a:cubicBezTo>
                  <a:pt x="16691" y="2726"/>
                  <a:pt x="16910" y="2945"/>
                  <a:pt x="17182" y="2945"/>
                </a:cubicBezTo>
                <a:cubicBezTo>
                  <a:pt x="17453" y="2945"/>
                  <a:pt x="17673" y="2726"/>
                  <a:pt x="17673" y="2455"/>
                </a:cubicBez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cubicBezTo>
                  <a:pt x="0" y="17233"/>
                  <a:pt x="440" y="17673"/>
                  <a:pt x="982" y="17673"/>
                </a:cubicBezTo>
                <a:lnTo>
                  <a:pt x="2455" y="17673"/>
                </a:lnTo>
                <a:cubicBezTo>
                  <a:pt x="2726" y="17673"/>
                  <a:pt x="2945" y="17453"/>
                  <a:pt x="2945" y="17182"/>
                </a:cubicBezTo>
                <a:cubicBezTo>
                  <a:pt x="2945" y="16911"/>
                  <a:pt x="2726" y="16691"/>
                  <a:pt x="2455" y="16691"/>
                </a:cubicBezTo>
                <a:lnTo>
                  <a:pt x="982" y="16691"/>
                </a:lnTo>
                <a:lnTo>
                  <a:pt x="982" y="13745"/>
                </a:lnTo>
                <a:cubicBezTo>
                  <a:pt x="982" y="13745"/>
                  <a:pt x="2455" y="13745"/>
                  <a:pt x="2455" y="13745"/>
                </a:cubicBezTo>
                <a:close/>
                <a:moveTo>
                  <a:pt x="20618" y="16691"/>
                </a:moveTo>
                <a:lnTo>
                  <a:pt x="4909" y="16691"/>
                </a:lnTo>
                <a:lnTo>
                  <a:pt x="4909" y="4909"/>
                </a:lnTo>
                <a:lnTo>
                  <a:pt x="20618" y="4909"/>
                </a:lnTo>
                <a:cubicBezTo>
                  <a:pt x="20618" y="4909"/>
                  <a:pt x="20618" y="16691"/>
                  <a:pt x="20618" y="16691"/>
                </a:cubicBezTo>
                <a:close/>
                <a:moveTo>
                  <a:pt x="20618" y="20618"/>
                </a:moveTo>
                <a:lnTo>
                  <a:pt x="4909" y="20618"/>
                </a:lnTo>
                <a:lnTo>
                  <a:pt x="4909" y="17673"/>
                </a:lnTo>
                <a:lnTo>
                  <a:pt x="20618" y="17673"/>
                </a:lnTo>
                <a:cubicBezTo>
                  <a:pt x="20618" y="17673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4909" y="3927"/>
                </a:lnTo>
                <a:cubicBezTo>
                  <a:pt x="4367" y="3927"/>
                  <a:pt x="3927" y="4367"/>
                  <a:pt x="3927" y="4909"/>
                </a:cubicBezTo>
                <a:lnTo>
                  <a:pt x="3927" y="20618"/>
                </a:lnTo>
                <a:cubicBezTo>
                  <a:pt x="3927" y="21160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1" name="Shape 2561"/>
          <p:cNvSpPr/>
          <p:nvPr/>
        </p:nvSpPr>
        <p:spPr>
          <a:xfrm>
            <a:off x="8157675" y="73463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2" name="Shape 2562"/>
          <p:cNvSpPr/>
          <p:nvPr/>
        </p:nvSpPr>
        <p:spPr>
          <a:xfrm>
            <a:off x="9224197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3" name="Shape 2563"/>
          <p:cNvSpPr/>
          <p:nvPr/>
        </p:nvSpPr>
        <p:spPr>
          <a:xfrm>
            <a:off x="10290719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354" y="17673"/>
                </a:moveTo>
                <a:lnTo>
                  <a:pt x="7369" y="13149"/>
                </a:lnTo>
                <a:lnTo>
                  <a:pt x="8875" y="15407"/>
                </a:lnTo>
                <a:cubicBezTo>
                  <a:pt x="8949" y="15584"/>
                  <a:pt x="9123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1198" y="14042"/>
                </a:lnTo>
                <a:lnTo>
                  <a:pt x="13376" y="17673"/>
                </a:lnTo>
                <a:cubicBezTo>
                  <a:pt x="13376" y="17673"/>
                  <a:pt x="4354" y="17673"/>
                  <a:pt x="4354" y="17673"/>
                </a:cubicBezTo>
                <a:close/>
                <a:moveTo>
                  <a:pt x="14692" y="17982"/>
                </a:moveTo>
                <a:lnTo>
                  <a:pt x="14690" y="17977"/>
                </a:lnTo>
                <a:cubicBezTo>
                  <a:pt x="14685" y="17967"/>
                  <a:pt x="14677" y="17959"/>
                  <a:pt x="14673" y="17949"/>
                </a:cubicBezTo>
                <a:lnTo>
                  <a:pt x="11747" y="13073"/>
                </a:lnTo>
                <a:lnTo>
                  <a:pt x="11745" y="13073"/>
                </a:lnTo>
                <a:cubicBezTo>
                  <a:pt x="11673" y="12892"/>
                  <a:pt x="11498" y="12764"/>
                  <a:pt x="11291" y="12764"/>
                </a:cubicBezTo>
                <a:cubicBezTo>
                  <a:pt x="11155" y="12764"/>
                  <a:pt x="11033" y="12819"/>
                  <a:pt x="10944" y="12908"/>
                </a:cubicBezTo>
                <a:lnTo>
                  <a:pt x="9397" y="14454"/>
                </a:lnTo>
                <a:lnTo>
                  <a:pt x="7816" y="12084"/>
                </a:lnTo>
                <a:cubicBezTo>
                  <a:pt x="7742" y="11907"/>
                  <a:pt x="7568" y="11782"/>
                  <a:pt x="7364" y="11782"/>
                </a:cubicBezTo>
                <a:cubicBezTo>
                  <a:pt x="7193" y="11782"/>
                  <a:pt x="7051" y="11874"/>
                  <a:pt x="6963" y="12006"/>
                </a:cubicBezTo>
                <a:lnTo>
                  <a:pt x="6955" y="12000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8099"/>
                  <a:pt x="14713" y="18039"/>
                  <a:pt x="14691" y="17983"/>
                </a:cubicBezTo>
                <a:cubicBezTo>
                  <a:pt x="14691" y="17983"/>
                  <a:pt x="14692" y="17982"/>
                  <a:pt x="14692" y="17982"/>
                </a:cubicBezTo>
                <a:close/>
                <a:moveTo>
                  <a:pt x="4909" y="7855"/>
                </a:moveTo>
                <a:cubicBezTo>
                  <a:pt x="5451" y="7855"/>
                  <a:pt x="5891" y="8295"/>
                  <a:pt x="5891" y="8836"/>
                </a:cubicBezTo>
                <a:cubicBezTo>
                  <a:pt x="5891" y="9379"/>
                  <a:pt x="5451" y="9818"/>
                  <a:pt x="4909" y="9818"/>
                </a:cubicBezTo>
                <a:cubicBezTo>
                  <a:pt x="4367" y="9818"/>
                  <a:pt x="3927" y="9379"/>
                  <a:pt x="3927" y="8836"/>
                </a:cubicBezTo>
                <a:cubicBezTo>
                  <a:pt x="3927" y="8295"/>
                  <a:pt x="4367" y="7855"/>
                  <a:pt x="4909" y="7855"/>
                </a:cubicBezTo>
                <a:moveTo>
                  <a:pt x="4909" y="10800"/>
                </a:moveTo>
                <a:cubicBezTo>
                  <a:pt x="5994" y="10800"/>
                  <a:pt x="6873" y="9921"/>
                  <a:pt x="6873" y="8836"/>
                </a:cubicBezTo>
                <a:cubicBezTo>
                  <a:pt x="6873" y="7752"/>
                  <a:pt x="5994" y="6873"/>
                  <a:pt x="4909" y="6873"/>
                </a:cubicBezTo>
                <a:cubicBezTo>
                  <a:pt x="3825" y="6873"/>
                  <a:pt x="2945" y="7752"/>
                  <a:pt x="2945" y="8836"/>
                </a:cubicBezTo>
                <a:cubicBezTo>
                  <a:pt x="2945" y="9921"/>
                  <a:pt x="3825" y="10800"/>
                  <a:pt x="4909" y="10800"/>
                </a:cubicBezTo>
                <a:moveTo>
                  <a:pt x="16691" y="19636"/>
                </a:moveTo>
                <a:cubicBezTo>
                  <a:pt x="16691" y="20179"/>
                  <a:pt x="16251" y="20619"/>
                  <a:pt x="15709" y="20619"/>
                </a:cubicBezTo>
                <a:lnTo>
                  <a:pt x="1964" y="20619"/>
                </a:lnTo>
                <a:cubicBezTo>
                  <a:pt x="1422" y="20619"/>
                  <a:pt x="982" y="20179"/>
                  <a:pt x="982" y="19636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4" name="Shape 2564"/>
          <p:cNvSpPr/>
          <p:nvPr/>
        </p:nvSpPr>
        <p:spPr>
          <a:xfrm>
            <a:off x="11357241" y="72955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5" name="Shape 2565"/>
          <p:cNvSpPr/>
          <p:nvPr/>
        </p:nvSpPr>
        <p:spPr>
          <a:xfrm>
            <a:off x="1758542" y="8412865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6" name="Shape 2566"/>
          <p:cNvSpPr/>
          <p:nvPr/>
        </p:nvSpPr>
        <p:spPr>
          <a:xfrm>
            <a:off x="2825064" y="8412865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7" name="Shape 2567"/>
          <p:cNvSpPr/>
          <p:nvPr/>
        </p:nvSpPr>
        <p:spPr>
          <a:xfrm>
            <a:off x="3891586" y="83620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8" name="Shape 2568"/>
          <p:cNvSpPr/>
          <p:nvPr/>
        </p:nvSpPr>
        <p:spPr>
          <a:xfrm>
            <a:off x="4958108" y="8362078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69" name="Shape 2569"/>
          <p:cNvSpPr/>
          <p:nvPr/>
        </p:nvSpPr>
        <p:spPr>
          <a:xfrm>
            <a:off x="6024630" y="8362078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0" name="Shape 2570"/>
          <p:cNvSpPr/>
          <p:nvPr/>
        </p:nvSpPr>
        <p:spPr>
          <a:xfrm>
            <a:off x="7091153" y="8374775"/>
            <a:ext cx="558655" cy="545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1" name="Shape 2571"/>
          <p:cNvSpPr/>
          <p:nvPr/>
        </p:nvSpPr>
        <p:spPr>
          <a:xfrm>
            <a:off x="8157675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2" name="Shape 2572"/>
          <p:cNvSpPr/>
          <p:nvPr/>
        </p:nvSpPr>
        <p:spPr>
          <a:xfrm>
            <a:off x="9224197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9818" y="8836"/>
                </a:lnTo>
                <a:lnTo>
                  <a:pt x="9818" y="4909"/>
                </a:lnTo>
                <a:cubicBezTo>
                  <a:pt x="9818" y="4638"/>
                  <a:pt x="9599" y="4418"/>
                  <a:pt x="9327" y="4418"/>
                </a:cubicBezTo>
                <a:cubicBezTo>
                  <a:pt x="9056" y="4418"/>
                  <a:pt x="8836" y="4638"/>
                  <a:pt x="8836" y="4909"/>
                </a:cubicBezTo>
                <a:lnTo>
                  <a:pt x="8836" y="8836"/>
                </a:ln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8836" y="9818"/>
                </a:lnTo>
                <a:lnTo>
                  <a:pt x="8836" y="13745"/>
                </a:lnTo>
                <a:cubicBezTo>
                  <a:pt x="8836" y="14017"/>
                  <a:pt x="9056" y="14236"/>
                  <a:pt x="9327" y="14236"/>
                </a:cubicBezTo>
                <a:cubicBezTo>
                  <a:pt x="9599" y="14236"/>
                  <a:pt x="9818" y="14017"/>
                  <a:pt x="9818" y="13745"/>
                </a:cubicBezTo>
                <a:lnTo>
                  <a:pt x="9818" y="9818"/>
                </a:ln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3" name="Shape 2573"/>
          <p:cNvSpPr/>
          <p:nvPr/>
        </p:nvSpPr>
        <p:spPr>
          <a:xfrm>
            <a:off x="10290719" y="836207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moveTo>
                  <a:pt x="13745" y="8836"/>
                </a:moveTo>
                <a:lnTo>
                  <a:pt x="4909" y="8836"/>
                </a:lnTo>
                <a:cubicBezTo>
                  <a:pt x="4638" y="8836"/>
                  <a:pt x="4418" y="9056"/>
                  <a:pt x="4418" y="9327"/>
                </a:cubicBezTo>
                <a:cubicBezTo>
                  <a:pt x="4418" y="9599"/>
                  <a:pt x="4638" y="9818"/>
                  <a:pt x="4909" y="9818"/>
                </a:cubicBezTo>
                <a:lnTo>
                  <a:pt x="13745" y="9818"/>
                </a:lnTo>
                <a:cubicBezTo>
                  <a:pt x="14017" y="9818"/>
                  <a:pt x="14236" y="9599"/>
                  <a:pt x="14236" y="9327"/>
                </a:cubicBezTo>
                <a:cubicBezTo>
                  <a:pt x="14236" y="9056"/>
                  <a:pt x="14017" y="8836"/>
                  <a:pt x="13745" y="88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4" name="Shape 2574"/>
          <p:cNvSpPr/>
          <p:nvPr/>
        </p:nvSpPr>
        <p:spPr>
          <a:xfrm>
            <a:off x="11382634" y="8362079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32" y="4909"/>
                  <a:pt x="1080" y="4030"/>
                  <a:pt x="1080" y="2945"/>
                </a:cubicBezTo>
                <a:cubicBezTo>
                  <a:pt x="1080" y="1861"/>
                  <a:pt x="5432" y="982"/>
                  <a:pt x="10800" y="982"/>
                </a:cubicBezTo>
                <a:cubicBezTo>
                  <a:pt x="16168" y="982"/>
                  <a:pt x="20520" y="1861"/>
                  <a:pt x="20520" y="2945"/>
                </a:cubicBezTo>
                <a:cubicBezTo>
                  <a:pt x="20520" y="4030"/>
                  <a:pt x="16168" y="4909"/>
                  <a:pt x="10800" y="4909"/>
                </a:cubicBezTo>
                <a:moveTo>
                  <a:pt x="16305" y="8659"/>
                </a:moveTo>
                <a:cubicBezTo>
                  <a:pt x="14130" y="10260"/>
                  <a:pt x="11880" y="11916"/>
                  <a:pt x="11880" y="14727"/>
                </a:cubicBezTo>
                <a:cubicBezTo>
                  <a:pt x="11880" y="17561"/>
                  <a:pt x="11880" y="19270"/>
                  <a:pt x="11642" y="20135"/>
                </a:cubicBezTo>
                <a:cubicBezTo>
                  <a:pt x="11522" y="20573"/>
                  <a:pt x="11509" y="20618"/>
                  <a:pt x="10800" y="20618"/>
                </a:cubicBezTo>
                <a:cubicBezTo>
                  <a:pt x="10091" y="20618"/>
                  <a:pt x="10078" y="20573"/>
                  <a:pt x="9957" y="20135"/>
                </a:cubicBezTo>
                <a:cubicBezTo>
                  <a:pt x="9818" y="19627"/>
                  <a:pt x="9761" y="18820"/>
                  <a:pt x="9738" y="17673"/>
                </a:cubicBezTo>
                <a:lnTo>
                  <a:pt x="10260" y="17673"/>
                </a:lnTo>
                <a:cubicBezTo>
                  <a:pt x="10558" y="17673"/>
                  <a:pt x="10800" y="17453"/>
                  <a:pt x="10800" y="17182"/>
                </a:cubicBezTo>
                <a:cubicBezTo>
                  <a:pt x="10800" y="16911"/>
                  <a:pt x="10558" y="16691"/>
                  <a:pt x="10260" y="16691"/>
                </a:cubicBezTo>
                <a:lnTo>
                  <a:pt x="9724" y="16691"/>
                </a:lnTo>
                <a:cubicBezTo>
                  <a:pt x="9722" y="16381"/>
                  <a:pt x="9721" y="16059"/>
                  <a:pt x="9721" y="15709"/>
                </a:cubicBezTo>
                <a:lnTo>
                  <a:pt x="10260" y="15709"/>
                </a:lnTo>
                <a:cubicBezTo>
                  <a:pt x="10558" y="15709"/>
                  <a:pt x="10800" y="15489"/>
                  <a:pt x="10800" y="15218"/>
                </a:cubicBezTo>
                <a:cubicBezTo>
                  <a:pt x="10800" y="14947"/>
                  <a:pt x="10558" y="14727"/>
                  <a:pt x="10260" y="14727"/>
                </a:cubicBezTo>
                <a:lnTo>
                  <a:pt x="9720" y="14727"/>
                </a:lnTo>
                <a:cubicBezTo>
                  <a:pt x="9720" y="11916"/>
                  <a:pt x="7470" y="10260"/>
                  <a:pt x="5295" y="8659"/>
                </a:cubicBezTo>
                <a:cubicBezTo>
                  <a:pt x="3543" y="7370"/>
                  <a:pt x="1872" y="6139"/>
                  <a:pt x="1294" y="4344"/>
                </a:cubicBezTo>
                <a:cubicBezTo>
                  <a:pt x="3119" y="5266"/>
                  <a:pt x="6691" y="5891"/>
                  <a:pt x="10800" y="5891"/>
                </a:cubicBezTo>
                <a:cubicBezTo>
                  <a:pt x="14905" y="5891"/>
                  <a:pt x="18475" y="5266"/>
                  <a:pt x="20302" y="4347"/>
                </a:cubicBezTo>
                <a:cubicBezTo>
                  <a:pt x="19721" y="6143"/>
                  <a:pt x="18053" y="7373"/>
                  <a:pt x="16305" y="8659"/>
                </a:cubicBezTo>
                <a:moveTo>
                  <a:pt x="10800" y="0"/>
                </a:moveTo>
                <a:cubicBezTo>
                  <a:pt x="4835" y="0"/>
                  <a:pt x="0" y="1319"/>
                  <a:pt x="0" y="2945"/>
                </a:cubicBezTo>
                <a:cubicBezTo>
                  <a:pt x="0" y="8836"/>
                  <a:pt x="8640" y="9818"/>
                  <a:pt x="8640" y="14727"/>
                </a:cubicBezTo>
                <a:lnTo>
                  <a:pt x="8640" y="15217"/>
                </a:lnTo>
                <a:lnTo>
                  <a:pt x="8640" y="15218"/>
                </a:lnTo>
                <a:lnTo>
                  <a:pt x="8640" y="15219"/>
                </a:lnTo>
                <a:cubicBezTo>
                  <a:pt x="8641" y="15938"/>
                  <a:pt x="8642" y="16572"/>
                  <a:pt x="8649" y="17142"/>
                </a:cubicBezTo>
                <a:cubicBezTo>
                  <a:pt x="8647" y="17155"/>
                  <a:pt x="8640" y="17168"/>
                  <a:pt x="8640" y="17182"/>
                </a:cubicBezTo>
                <a:cubicBezTo>
                  <a:pt x="8640" y="17199"/>
                  <a:pt x="8648" y="17212"/>
                  <a:pt x="8651" y="17230"/>
                </a:cubicBezTo>
                <a:cubicBezTo>
                  <a:pt x="8699" y="20896"/>
                  <a:pt x="8995" y="21600"/>
                  <a:pt x="10800" y="21600"/>
                </a:cubicBezTo>
                <a:cubicBezTo>
                  <a:pt x="12960" y="21600"/>
                  <a:pt x="12960" y="20618"/>
                  <a:pt x="12960" y="14727"/>
                </a:cubicBezTo>
                <a:cubicBezTo>
                  <a:pt x="12960" y="9818"/>
                  <a:pt x="21600" y="8836"/>
                  <a:pt x="21600" y="2945"/>
                </a:cubicBezTo>
                <a:cubicBezTo>
                  <a:pt x="21600" y="1319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5" name="Shape 2575"/>
          <p:cNvSpPr/>
          <p:nvPr/>
        </p:nvSpPr>
        <p:spPr>
          <a:xfrm>
            <a:off x="1758542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8655" y="14727"/>
                </a:lnTo>
                <a:lnTo>
                  <a:pt x="18655" y="12273"/>
                </a:lnTo>
                <a:cubicBezTo>
                  <a:pt x="18655" y="12002"/>
                  <a:pt x="18434" y="11782"/>
                  <a:pt x="18164" y="11782"/>
                </a:cubicBezTo>
                <a:cubicBezTo>
                  <a:pt x="17893" y="11782"/>
                  <a:pt x="17673" y="12002"/>
                  <a:pt x="17673" y="12273"/>
                </a:cubicBezTo>
                <a:lnTo>
                  <a:pt x="17673" y="14727"/>
                </a:ln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17673" y="15709"/>
                </a:lnTo>
                <a:lnTo>
                  <a:pt x="17673" y="18164"/>
                </a:lnTo>
                <a:cubicBezTo>
                  <a:pt x="17673" y="18435"/>
                  <a:pt x="17893" y="18655"/>
                  <a:pt x="18164" y="18655"/>
                </a:cubicBezTo>
                <a:cubicBezTo>
                  <a:pt x="18434" y="18655"/>
                  <a:pt x="18655" y="18435"/>
                  <a:pt x="18655" y="18164"/>
                </a:cubicBezTo>
                <a:lnTo>
                  <a:pt x="18655" y="15709"/>
                </a:ln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6" name="Shape 2576"/>
          <p:cNvSpPr/>
          <p:nvPr/>
        </p:nvSpPr>
        <p:spPr>
          <a:xfrm>
            <a:off x="2825064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4727"/>
                </a:moveTo>
                <a:lnTo>
                  <a:pt x="15218" y="14727"/>
                </a:lnTo>
                <a:cubicBezTo>
                  <a:pt x="14947" y="14727"/>
                  <a:pt x="14727" y="14947"/>
                  <a:pt x="14727" y="15218"/>
                </a:cubicBezTo>
                <a:cubicBezTo>
                  <a:pt x="14727" y="15490"/>
                  <a:pt x="14947" y="15709"/>
                  <a:pt x="15218" y="15709"/>
                </a:cubicBezTo>
                <a:lnTo>
                  <a:pt x="21109" y="15709"/>
                </a:lnTo>
                <a:cubicBezTo>
                  <a:pt x="21380" y="15709"/>
                  <a:pt x="21600" y="15490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  <a:moveTo>
                  <a:pt x="14823" y="8659"/>
                </a:moveTo>
                <a:cubicBezTo>
                  <a:pt x="12845" y="10260"/>
                  <a:pt x="10800" y="11916"/>
                  <a:pt x="10800" y="14727"/>
                </a:cubicBezTo>
                <a:cubicBezTo>
                  <a:pt x="10800" y="17561"/>
                  <a:pt x="10800" y="19270"/>
                  <a:pt x="10584" y="20135"/>
                </a:cubicBezTo>
                <a:cubicBezTo>
                  <a:pt x="10474" y="20573"/>
                  <a:pt x="10463" y="20618"/>
                  <a:pt x="9818" y="20618"/>
                </a:cubicBezTo>
                <a:cubicBezTo>
                  <a:pt x="9173" y="20618"/>
                  <a:pt x="9162" y="20573"/>
                  <a:pt x="9052" y="20135"/>
                </a:cubicBezTo>
                <a:cubicBezTo>
                  <a:pt x="8926" y="19627"/>
                  <a:pt x="8874" y="18820"/>
                  <a:pt x="8853" y="17673"/>
                </a:cubicBezTo>
                <a:lnTo>
                  <a:pt x="9327" y="17673"/>
                </a:lnTo>
                <a:cubicBezTo>
                  <a:pt x="9598" y="17673"/>
                  <a:pt x="9818" y="17453"/>
                  <a:pt x="9818" y="17182"/>
                </a:cubicBezTo>
                <a:cubicBezTo>
                  <a:pt x="9818" y="16910"/>
                  <a:pt x="9598" y="16691"/>
                  <a:pt x="9327" y="16691"/>
                </a:cubicBezTo>
                <a:lnTo>
                  <a:pt x="8840" y="16691"/>
                </a:lnTo>
                <a:cubicBezTo>
                  <a:pt x="8838" y="16381"/>
                  <a:pt x="8837" y="16059"/>
                  <a:pt x="8837" y="15709"/>
                </a:cubicBezTo>
                <a:lnTo>
                  <a:pt x="9327" y="15709"/>
                </a:lnTo>
                <a:cubicBezTo>
                  <a:pt x="9598" y="15709"/>
                  <a:pt x="9818" y="15490"/>
                  <a:pt x="9818" y="15218"/>
                </a:cubicBezTo>
                <a:cubicBezTo>
                  <a:pt x="9818" y="14947"/>
                  <a:pt x="9598" y="14727"/>
                  <a:pt x="9327" y="14727"/>
                </a:cubicBezTo>
                <a:lnTo>
                  <a:pt x="8836" y="14727"/>
                </a:lnTo>
                <a:cubicBezTo>
                  <a:pt x="8836" y="11916"/>
                  <a:pt x="6791" y="10260"/>
                  <a:pt x="4813" y="8659"/>
                </a:cubicBezTo>
                <a:cubicBezTo>
                  <a:pt x="3221" y="7370"/>
                  <a:pt x="1702" y="6139"/>
                  <a:pt x="1176" y="4344"/>
                </a:cubicBezTo>
                <a:cubicBezTo>
                  <a:pt x="2835" y="5266"/>
                  <a:pt x="6083" y="5891"/>
                  <a:pt x="9818" y="5891"/>
                </a:cubicBezTo>
                <a:cubicBezTo>
                  <a:pt x="13550" y="5891"/>
                  <a:pt x="16795" y="5266"/>
                  <a:pt x="18456" y="4347"/>
                </a:cubicBezTo>
                <a:cubicBezTo>
                  <a:pt x="17928" y="6143"/>
                  <a:pt x="16412" y="7373"/>
                  <a:pt x="14823" y="8659"/>
                </a:cubicBezTo>
                <a:moveTo>
                  <a:pt x="982" y="2945"/>
                </a:moveTo>
                <a:cubicBezTo>
                  <a:pt x="982" y="1861"/>
                  <a:pt x="4938" y="982"/>
                  <a:pt x="9818" y="982"/>
                </a:cubicBezTo>
                <a:cubicBezTo>
                  <a:pt x="14698" y="982"/>
                  <a:pt x="18655" y="1861"/>
                  <a:pt x="18655" y="2945"/>
                </a:cubicBezTo>
                <a:cubicBezTo>
                  <a:pt x="18655" y="4031"/>
                  <a:pt x="14698" y="4909"/>
                  <a:pt x="9818" y="4909"/>
                </a:cubicBezTo>
                <a:cubicBezTo>
                  <a:pt x="4938" y="4909"/>
                  <a:pt x="982" y="4031"/>
                  <a:pt x="982" y="2945"/>
                </a:cubicBezTo>
                <a:moveTo>
                  <a:pt x="19636" y="2945"/>
                </a:moveTo>
                <a:cubicBezTo>
                  <a:pt x="19636" y="1319"/>
                  <a:pt x="15241" y="0"/>
                  <a:pt x="9818" y="0"/>
                </a:cubicBezTo>
                <a:cubicBezTo>
                  <a:pt x="4396" y="0"/>
                  <a:pt x="0" y="1319"/>
                  <a:pt x="0" y="2945"/>
                </a:cubicBezTo>
                <a:cubicBezTo>
                  <a:pt x="0" y="8836"/>
                  <a:pt x="7855" y="9818"/>
                  <a:pt x="7855" y="14727"/>
                </a:cubicBezTo>
                <a:cubicBezTo>
                  <a:pt x="7855" y="14900"/>
                  <a:pt x="7855" y="15053"/>
                  <a:pt x="7855" y="15217"/>
                </a:cubicBezTo>
                <a:cubicBezTo>
                  <a:pt x="7855" y="15217"/>
                  <a:pt x="7855" y="15218"/>
                  <a:pt x="7855" y="15218"/>
                </a:cubicBezTo>
                <a:cubicBezTo>
                  <a:pt x="7855" y="15219"/>
                  <a:pt x="7855" y="15219"/>
                  <a:pt x="7855" y="15219"/>
                </a:cubicBezTo>
                <a:cubicBezTo>
                  <a:pt x="7855" y="15938"/>
                  <a:pt x="7856" y="16572"/>
                  <a:pt x="7863" y="17142"/>
                </a:cubicBezTo>
                <a:cubicBezTo>
                  <a:pt x="7861" y="17155"/>
                  <a:pt x="7855" y="17168"/>
                  <a:pt x="7855" y="17182"/>
                </a:cubicBezTo>
                <a:cubicBezTo>
                  <a:pt x="7855" y="17199"/>
                  <a:pt x="7862" y="17212"/>
                  <a:pt x="7864" y="17229"/>
                </a:cubicBezTo>
                <a:cubicBezTo>
                  <a:pt x="7908" y="20896"/>
                  <a:pt x="8177" y="21600"/>
                  <a:pt x="9818" y="21600"/>
                </a:cubicBezTo>
                <a:cubicBezTo>
                  <a:pt x="11782" y="21600"/>
                  <a:pt x="11782" y="20618"/>
                  <a:pt x="11782" y="14727"/>
                </a:cubicBezTo>
                <a:cubicBezTo>
                  <a:pt x="11782" y="9818"/>
                  <a:pt x="19636" y="8836"/>
                  <a:pt x="19636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7" name="Shape 2577"/>
          <p:cNvSpPr/>
          <p:nvPr/>
        </p:nvSpPr>
        <p:spPr>
          <a:xfrm>
            <a:off x="3916979" y="9428601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8" name="Shape 2578"/>
          <p:cNvSpPr/>
          <p:nvPr/>
        </p:nvSpPr>
        <p:spPr>
          <a:xfrm>
            <a:off x="5059682" y="9428601"/>
            <a:ext cx="355508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5837"/>
                </a:moveTo>
                <a:lnTo>
                  <a:pt x="10800" y="4996"/>
                </a:lnTo>
                <a:lnTo>
                  <a:pt x="10800" y="1036"/>
                </a:lnTo>
                <a:lnTo>
                  <a:pt x="20057" y="1878"/>
                </a:lnTo>
                <a:cubicBezTo>
                  <a:pt x="20057" y="1878"/>
                  <a:pt x="20057" y="5837"/>
                  <a:pt x="20057" y="5837"/>
                </a:cubicBezTo>
                <a:close/>
                <a:moveTo>
                  <a:pt x="6943" y="20618"/>
                </a:moveTo>
                <a:lnTo>
                  <a:pt x="3857" y="20618"/>
                </a:lnTo>
                <a:cubicBezTo>
                  <a:pt x="2579" y="20618"/>
                  <a:pt x="1543" y="19959"/>
                  <a:pt x="1543" y="19146"/>
                </a:cubicBezTo>
                <a:cubicBezTo>
                  <a:pt x="1543" y="18332"/>
                  <a:pt x="2579" y="17673"/>
                  <a:pt x="3857" y="17673"/>
                </a:cubicBezTo>
                <a:lnTo>
                  <a:pt x="6943" y="17673"/>
                </a:lnTo>
                <a:cubicBezTo>
                  <a:pt x="8221" y="17673"/>
                  <a:pt x="9257" y="18332"/>
                  <a:pt x="9257" y="19146"/>
                </a:cubicBezTo>
                <a:cubicBezTo>
                  <a:pt x="9257" y="19959"/>
                  <a:pt x="8221" y="20618"/>
                  <a:pt x="6943" y="20618"/>
                </a:cubicBezTo>
                <a:moveTo>
                  <a:pt x="20829" y="982"/>
                </a:moveTo>
                <a:cubicBezTo>
                  <a:pt x="20788" y="982"/>
                  <a:pt x="20752" y="993"/>
                  <a:pt x="20714" y="997"/>
                </a:cubicBezTo>
                <a:lnTo>
                  <a:pt x="20711" y="988"/>
                </a:lnTo>
                <a:lnTo>
                  <a:pt x="10344" y="45"/>
                </a:lnTo>
                <a:cubicBezTo>
                  <a:pt x="10248" y="17"/>
                  <a:pt x="10141" y="0"/>
                  <a:pt x="10029" y="0"/>
                </a:cubicBezTo>
                <a:cubicBezTo>
                  <a:pt x="10002" y="0"/>
                  <a:pt x="9979" y="8"/>
                  <a:pt x="9954" y="10"/>
                </a:cubicBezTo>
                <a:lnTo>
                  <a:pt x="9911" y="6"/>
                </a:lnTo>
                <a:lnTo>
                  <a:pt x="9914" y="15"/>
                </a:lnTo>
                <a:cubicBezTo>
                  <a:pt x="9545" y="52"/>
                  <a:pt x="9257" y="246"/>
                  <a:pt x="9257" y="491"/>
                </a:cubicBezTo>
                <a:lnTo>
                  <a:pt x="9257" y="17193"/>
                </a:lnTo>
                <a:cubicBezTo>
                  <a:pt x="8612" y="16882"/>
                  <a:pt x="7815" y="16691"/>
                  <a:pt x="6943" y="16691"/>
                </a:cubicBezTo>
                <a:lnTo>
                  <a:pt x="3857" y="16691"/>
                </a:lnTo>
                <a:cubicBezTo>
                  <a:pt x="1727" y="16691"/>
                  <a:pt x="0" y="17790"/>
                  <a:pt x="0" y="19146"/>
                </a:cubicBezTo>
                <a:cubicBezTo>
                  <a:pt x="0" y="20501"/>
                  <a:pt x="1727" y="21600"/>
                  <a:pt x="3857" y="21600"/>
                </a:cubicBezTo>
                <a:lnTo>
                  <a:pt x="6943" y="21600"/>
                </a:lnTo>
                <a:cubicBezTo>
                  <a:pt x="9074" y="21600"/>
                  <a:pt x="10800" y="20501"/>
                  <a:pt x="10800" y="19146"/>
                </a:cubicBezTo>
                <a:lnTo>
                  <a:pt x="10800" y="5945"/>
                </a:lnTo>
                <a:lnTo>
                  <a:pt x="20513" y="6828"/>
                </a:lnTo>
                <a:cubicBezTo>
                  <a:pt x="20610" y="6855"/>
                  <a:pt x="20715" y="6873"/>
                  <a:pt x="20829" y="6873"/>
                </a:cubicBezTo>
                <a:cubicBezTo>
                  <a:pt x="20855" y="6873"/>
                  <a:pt x="20877" y="6865"/>
                  <a:pt x="20904" y="6864"/>
                </a:cubicBezTo>
                <a:lnTo>
                  <a:pt x="20946" y="6867"/>
                </a:lnTo>
                <a:lnTo>
                  <a:pt x="20943" y="6858"/>
                </a:lnTo>
                <a:cubicBezTo>
                  <a:pt x="21313" y="6822"/>
                  <a:pt x="21600" y="6627"/>
                  <a:pt x="21600" y="6382"/>
                </a:cubicBezTo>
                <a:lnTo>
                  <a:pt x="21600" y="1473"/>
                </a:lnTo>
                <a:cubicBezTo>
                  <a:pt x="21600" y="1202"/>
                  <a:pt x="21254" y="982"/>
                  <a:pt x="20829" y="9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79" name="Shape 2579"/>
          <p:cNvSpPr/>
          <p:nvPr/>
        </p:nvSpPr>
        <p:spPr>
          <a:xfrm>
            <a:off x="6024630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0" name="Shape 2580"/>
          <p:cNvSpPr/>
          <p:nvPr/>
        </p:nvSpPr>
        <p:spPr>
          <a:xfrm>
            <a:off x="7091153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45" y="15886"/>
                </a:moveTo>
                <a:lnTo>
                  <a:pt x="10478" y="18984"/>
                </a:lnTo>
                <a:lnTo>
                  <a:pt x="7944" y="17126"/>
                </a:lnTo>
                <a:lnTo>
                  <a:pt x="7364" y="16700"/>
                </a:lnTo>
                <a:lnTo>
                  <a:pt x="6783" y="17126"/>
                </a:lnTo>
                <a:lnTo>
                  <a:pt x="4249" y="18984"/>
                </a:lnTo>
                <a:lnTo>
                  <a:pt x="5283" y="15886"/>
                </a:lnTo>
                <a:lnTo>
                  <a:pt x="5505" y="15220"/>
                </a:lnTo>
                <a:lnTo>
                  <a:pt x="4946" y="14794"/>
                </a:lnTo>
                <a:lnTo>
                  <a:pt x="2908" y="13240"/>
                </a:lnTo>
                <a:lnTo>
                  <a:pt x="6037" y="13240"/>
                </a:lnTo>
                <a:lnTo>
                  <a:pt x="6275" y="12602"/>
                </a:lnTo>
                <a:lnTo>
                  <a:pt x="7364" y="9683"/>
                </a:lnTo>
                <a:lnTo>
                  <a:pt x="8452" y="12602"/>
                </a:lnTo>
                <a:lnTo>
                  <a:pt x="8690" y="13240"/>
                </a:lnTo>
                <a:lnTo>
                  <a:pt x="11820" y="13240"/>
                </a:lnTo>
                <a:lnTo>
                  <a:pt x="9781" y="14794"/>
                </a:lnTo>
                <a:lnTo>
                  <a:pt x="9223" y="15220"/>
                </a:lnTo>
                <a:cubicBezTo>
                  <a:pt x="9223" y="15220"/>
                  <a:pt x="9445" y="15886"/>
                  <a:pt x="9445" y="15886"/>
                </a:cubicBezTo>
                <a:close/>
                <a:moveTo>
                  <a:pt x="9372" y="12259"/>
                </a:moveTo>
                <a:lnTo>
                  <a:pt x="7364" y="6873"/>
                </a:lnTo>
                <a:lnTo>
                  <a:pt x="5355" y="12259"/>
                </a:lnTo>
                <a:lnTo>
                  <a:pt x="0" y="12259"/>
                </a:lnTo>
                <a:lnTo>
                  <a:pt x="4351" y="15575"/>
                </a:lnTo>
                <a:lnTo>
                  <a:pt x="2343" y="21600"/>
                </a:lnTo>
                <a:lnTo>
                  <a:pt x="7364" y="17918"/>
                </a:lnTo>
                <a:lnTo>
                  <a:pt x="12384" y="21600"/>
                </a:lnTo>
                <a:lnTo>
                  <a:pt x="10376" y="15575"/>
                </a:lnTo>
                <a:lnTo>
                  <a:pt x="14727" y="12259"/>
                </a:lnTo>
                <a:cubicBezTo>
                  <a:pt x="14727" y="12259"/>
                  <a:pt x="9372" y="12259"/>
                  <a:pt x="9372" y="12259"/>
                </a:cubicBezTo>
                <a:close/>
                <a:moveTo>
                  <a:pt x="16781" y="7308"/>
                </a:moveTo>
                <a:lnTo>
                  <a:pt x="16200" y="6883"/>
                </a:lnTo>
                <a:lnTo>
                  <a:pt x="15619" y="7308"/>
                </a:lnTo>
                <a:lnTo>
                  <a:pt x="14426" y="8184"/>
                </a:lnTo>
                <a:lnTo>
                  <a:pt x="14922" y="6693"/>
                </a:lnTo>
                <a:lnTo>
                  <a:pt x="15143" y="6031"/>
                </a:lnTo>
                <a:lnTo>
                  <a:pt x="14590" y="5605"/>
                </a:lnTo>
                <a:lnTo>
                  <a:pt x="13682" y="4905"/>
                </a:lnTo>
                <a:lnTo>
                  <a:pt x="15408" y="4905"/>
                </a:lnTo>
                <a:lnTo>
                  <a:pt x="15647" y="4267"/>
                </a:lnTo>
                <a:lnTo>
                  <a:pt x="16200" y="2793"/>
                </a:lnTo>
                <a:lnTo>
                  <a:pt x="16754" y="4267"/>
                </a:lnTo>
                <a:lnTo>
                  <a:pt x="16992" y="4905"/>
                </a:lnTo>
                <a:lnTo>
                  <a:pt x="18718" y="4905"/>
                </a:lnTo>
                <a:lnTo>
                  <a:pt x="17810" y="5605"/>
                </a:lnTo>
                <a:lnTo>
                  <a:pt x="17257" y="6031"/>
                </a:lnTo>
                <a:lnTo>
                  <a:pt x="17478" y="6693"/>
                </a:lnTo>
                <a:lnTo>
                  <a:pt x="17975" y="8184"/>
                </a:lnTo>
                <a:cubicBezTo>
                  <a:pt x="17975" y="8184"/>
                  <a:pt x="16781" y="7308"/>
                  <a:pt x="16781" y="7308"/>
                </a:cubicBezTo>
                <a:close/>
                <a:moveTo>
                  <a:pt x="21600" y="3922"/>
                </a:moveTo>
                <a:lnTo>
                  <a:pt x="17673" y="3922"/>
                </a:lnTo>
                <a:lnTo>
                  <a:pt x="16200" y="0"/>
                </a:lnTo>
                <a:lnTo>
                  <a:pt x="14727" y="3922"/>
                </a:lnTo>
                <a:lnTo>
                  <a:pt x="10800" y="3922"/>
                </a:lnTo>
                <a:lnTo>
                  <a:pt x="13991" y="6382"/>
                </a:lnTo>
                <a:lnTo>
                  <a:pt x="12518" y="10800"/>
                </a:lnTo>
                <a:lnTo>
                  <a:pt x="16200" y="8100"/>
                </a:lnTo>
                <a:lnTo>
                  <a:pt x="19882" y="10800"/>
                </a:lnTo>
                <a:lnTo>
                  <a:pt x="18409" y="6382"/>
                </a:lnTo>
                <a:cubicBezTo>
                  <a:pt x="18409" y="6382"/>
                  <a:pt x="21600" y="3922"/>
                  <a:pt x="21600" y="3922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1" name="Shape 2581"/>
          <p:cNvSpPr/>
          <p:nvPr/>
        </p:nvSpPr>
        <p:spPr>
          <a:xfrm>
            <a:off x="8157675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33" y="11950"/>
                </a:moveTo>
                <a:lnTo>
                  <a:pt x="12831" y="14044"/>
                </a:lnTo>
                <a:lnTo>
                  <a:pt x="11135" y="12801"/>
                </a:lnTo>
                <a:lnTo>
                  <a:pt x="10555" y="12375"/>
                </a:lnTo>
                <a:lnTo>
                  <a:pt x="9974" y="12801"/>
                </a:lnTo>
                <a:lnTo>
                  <a:pt x="8277" y="14044"/>
                </a:lnTo>
                <a:lnTo>
                  <a:pt x="8976" y="11950"/>
                </a:lnTo>
                <a:lnTo>
                  <a:pt x="9195" y="11291"/>
                </a:lnTo>
                <a:lnTo>
                  <a:pt x="8647" y="10864"/>
                </a:lnTo>
                <a:lnTo>
                  <a:pt x="7280" y="9801"/>
                </a:lnTo>
                <a:lnTo>
                  <a:pt x="9560" y="9801"/>
                </a:lnTo>
                <a:lnTo>
                  <a:pt x="9799" y="9167"/>
                </a:lnTo>
                <a:lnTo>
                  <a:pt x="10555" y="7167"/>
                </a:lnTo>
                <a:lnTo>
                  <a:pt x="11310" y="9167"/>
                </a:lnTo>
                <a:lnTo>
                  <a:pt x="11549" y="9801"/>
                </a:lnTo>
                <a:lnTo>
                  <a:pt x="13829" y="9801"/>
                </a:lnTo>
                <a:lnTo>
                  <a:pt x="12462" y="10864"/>
                </a:lnTo>
                <a:lnTo>
                  <a:pt x="11914" y="11291"/>
                </a:lnTo>
                <a:cubicBezTo>
                  <a:pt x="11914" y="11291"/>
                  <a:pt x="12133" y="11950"/>
                  <a:pt x="12133" y="11950"/>
                </a:cubicBezTo>
                <a:close/>
                <a:moveTo>
                  <a:pt x="12228" y="8820"/>
                </a:moveTo>
                <a:lnTo>
                  <a:pt x="10555" y="4388"/>
                </a:lnTo>
                <a:lnTo>
                  <a:pt x="8881" y="8820"/>
                </a:lnTo>
                <a:lnTo>
                  <a:pt x="4418" y="8820"/>
                </a:lnTo>
                <a:lnTo>
                  <a:pt x="8044" y="11639"/>
                </a:lnTo>
                <a:lnTo>
                  <a:pt x="6371" y="16660"/>
                </a:lnTo>
                <a:lnTo>
                  <a:pt x="10555" y="13592"/>
                </a:lnTo>
                <a:lnTo>
                  <a:pt x="14738" y="16660"/>
                </a:lnTo>
                <a:lnTo>
                  <a:pt x="13065" y="11639"/>
                </a:lnTo>
                <a:lnTo>
                  <a:pt x="16691" y="8820"/>
                </a:lnTo>
                <a:cubicBezTo>
                  <a:pt x="16691" y="8820"/>
                  <a:pt x="12228" y="8820"/>
                  <a:pt x="12228" y="8820"/>
                </a:cubicBezTo>
                <a:close/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2" name="Shape 2582"/>
          <p:cNvSpPr/>
          <p:nvPr/>
        </p:nvSpPr>
        <p:spPr>
          <a:xfrm>
            <a:off x="9224197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3" name="Shape 2583"/>
          <p:cNvSpPr/>
          <p:nvPr/>
        </p:nvSpPr>
        <p:spPr>
          <a:xfrm>
            <a:off x="10290719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4" name="Shape 2584"/>
          <p:cNvSpPr/>
          <p:nvPr/>
        </p:nvSpPr>
        <p:spPr>
          <a:xfrm>
            <a:off x="11357241" y="94286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5" name="Shape 2585"/>
          <p:cNvSpPr/>
          <p:nvPr/>
        </p:nvSpPr>
        <p:spPr>
          <a:xfrm>
            <a:off x="12550730" y="409600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6" name="Shape 2586"/>
          <p:cNvSpPr/>
          <p:nvPr/>
        </p:nvSpPr>
        <p:spPr>
          <a:xfrm>
            <a:off x="13617252" y="409600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00" y="6076"/>
                </a:moveTo>
                <a:cubicBezTo>
                  <a:pt x="14428" y="7109"/>
                  <a:pt x="12685" y="7649"/>
                  <a:pt x="10071" y="7803"/>
                </a:cubicBezTo>
                <a:cubicBezTo>
                  <a:pt x="9806" y="7259"/>
                  <a:pt x="9160" y="6873"/>
                  <a:pt x="8400" y="6873"/>
                </a:cubicBezTo>
                <a:cubicBezTo>
                  <a:pt x="7640" y="6873"/>
                  <a:pt x="6994" y="7259"/>
                  <a:pt x="6729" y="7803"/>
                </a:cubicBezTo>
                <a:cubicBezTo>
                  <a:pt x="4115" y="7649"/>
                  <a:pt x="2372" y="7109"/>
                  <a:pt x="1200" y="6076"/>
                </a:cubicBezTo>
                <a:lnTo>
                  <a:pt x="1200" y="5891"/>
                </a:lnTo>
                <a:cubicBezTo>
                  <a:pt x="1200" y="5349"/>
                  <a:pt x="1738" y="4909"/>
                  <a:pt x="2400" y="4909"/>
                </a:cubicBezTo>
                <a:lnTo>
                  <a:pt x="14400" y="4909"/>
                </a:lnTo>
                <a:cubicBezTo>
                  <a:pt x="15062" y="4909"/>
                  <a:pt x="15600" y="5349"/>
                  <a:pt x="15600" y="5891"/>
                </a:cubicBezTo>
                <a:cubicBezTo>
                  <a:pt x="15600" y="5891"/>
                  <a:pt x="15600" y="6076"/>
                  <a:pt x="15600" y="6076"/>
                </a:cubicBezTo>
                <a:close/>
                <a:moveTo>
                  <a:pt x="7800" y="8346"/>
                </a:moveTo>
                <a:cubicBezTo>
                  <a:pt x="7800" y="8074"/>
                  <a:pt x="8069" y="7855"/>
                  <a:pt x="8400" y="7855"/>
                </a:cubicBezTo>
                <a:cubicBezTo>
                  <a:pt x="8731" y="7855"/>
                  <a:pt x="9000" y="8074"/>
                  <a:pt x="9000" y="8346"/>
                </a:cubicBezTo>
                <a:cubicBezTo>
                  <a:pt x="9000" y="8617"/>
                  <a:pt x="8731" y="8836"/>
                  <a:pt x="8400" y="8836"/>
                </a:cubicBezTo>
                <a:cubicBezTo>
                  <a:pt x="8069" y="8836"/>
                  <a:pt x="7800" y="8617"/>
                  <a:pt x="7800" y="8346"/>
                </a:cubicBezTo>
                <a:moveTo>
                  <a:pt x="15600" y="19636"/>
                </a:moveTo>
                <a:cubicBezTo>
                  <a:pt x="15600" y="20179"/>
                  <a:pt x="15062" y="20619"/>
                  <a:pt x="14400" y="20619"/>
                </a:cubicBezTo>
                <a:lnTo>
                  <a:pt x="2400" y="20619"/>
                </a:lnTo>
                <a:cubicBezTo>
                  <a:pt x="1738" y="20619"/>
                  <a:pt x="1200" y="20179"/>
                  <a:pt x="1200" y="19636"/>
                </a:cubicBezTo>
                <a:lnTo>
                  <a:pt x="1200" y="7318"/>
                </a:lnTo>
                <a:cubicBezTo>
                  <a:pt x="2658" y="8244"/>
                  <a:pt x="4301" y="8666"/>
                  <a:pt x="6693" y="8790"/>
                </a:cubicBezTo>
                <a:cubicBezTo>
                  <a:pt x="6924" y="9385"/>
                  <a:pt x="7597" y="9819"/>
                  <a:pt x="8400" y="9819"/>
                </a:cubicBezTo>
                <a:cubicBezTo>
                  <a:pt x="9203" y="9819"/>
                  <a:pt x="9875" y="9385"/>
                  <a:pt x="10108" y="8790"/>
                </a:cubicBezTo>
                <a:cubicBezTo>
                  <a:pt x="12499" y="8666"/>
                  <a:pt x="14142" y="8244"/>
                  <a:pt x="15600" y="7318"/>
                </a:cubicBezTo>
                <a:cubicBezTo>
                  <a:pt x="15600" y="7318"/>
                  <a:pt x="15600" y="19636"/>
                  <a:pt x="15600" y="19636"/>
                </a:cubicBezTo>
                <a:close/>
                <a:moveTo>
                  <a:pt x="14400" y="3927"/>
                </a:moveTo>
                <a:lnTo>
                  <a:pt x="2400" y="3927"/>
                </a:lnTo>
                <a:cubicBezTo>
                  <a:pt x="1075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4400" y="21600"/>
                </a:lnTo>
                <a:cubicBezTo>
                  <a:pt x="15725" y="21600"/>
                  <a:pt x="16800" y="20721"/>
                  <a:pt x="16800" y="19636"/>
                </a:cubicBezTo>
                <a:lnTo>
                  <a:pt x="16800" y="5891"/>
                </a:lnTo>
                <a:cubicBezTo>
                  <a:pt x="16800" y="4806"/>
                  <a:pt x="15725" y="3927"/>
                  <a:pt x="14400" y="3927"/>
                </a:cubicBezTo>
                <a:moveTo>
                  <a:pt x="5400" y="17673"/>
                </a:moveTo>
                <a:lnTo>
                  <a:pt x="4200" y="17673"/>
                </a:lnTo>
                <a:cubicBezTo>
                  <a:pt x="3869" y="17673"/>
                  <a:pt x="3600" y="17893"/>
                  <a:pt x="3600" y="18164"/>
                </a:cubicBezTo>
                <a:cubicBezTo>
                  <a:pt x="3600" y="18435"/>
                  <a:pt x="3869" y="18655"/>
                  <a:pt x="4200" y="18655"/>
                </a:cubicBezTo>
                <a:lnTo>
                  <a:pt x="5400" y="18655"/>
                </a:lnTo>
                <a:cubicBezTo>
                  <a:pt x="5731" y="18655"/>
                  <a:pt x="6000" y="18435"/>
                  <a:pt x="6000" y="18164"/>
                </a:cubicBezTo>
                <a:cubicBezTo>
                  <a:pt x="6000" y="17893"/>
                  <a:pt x="5731" y="17673"/>
                  <a:pt x="5400" y="17673"/>
                </a:cubicBezTo>
                <a:moveTo>
                  <a:pt x="6600" y="15709"/>
                </a:move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lnTo>
                  <a:pt x="6600" y="16691"/>
                </a:lnTo>
                <a:cubicBezTo>
                  <a:pt x="6931" y="16691"/>
                  <a:pt x="7200" y="16472"/>
                  <a:pt x="7200" y="16200"/>
                </a:cubicBezTo>
                <a:cubicBezTo>
                  <a:pt x="7200" y="15929"/>
                  <a:pt x="6931" y="15709"/>
                  <a:pt x="6600" y="15709"/>
                </a:cubicBezTo>
                <a:moveTo>
                  <a:pt x="19200" y="0"/>
                </a:moveTo>
                <a:lnTo>
                  <a:pt x="7200" y="0"/>
                </a:lnTo>
                <a:cubicBezTo>
                  <a:pt x="5875" y="0"/>
                  <a:pt x="4800" y="879"/>
                  <a:pt x="4800" y="1964"/>
                </a:cubicBezTo>
                <a:lnTo>
                  <a:pt x="4800" y="2455"/>
                </a:lnTo>
                <a:cubicBezTo>
                  <a:pt x="4800" y="2726"/>
                  <a:pt x="5069" y="2945"/>
                  <a:pt x="5400" y="2945"/>
                </a:cubicBezTo>
                <a:cubicBezTo>
                  <a:pt x="5731" y="2945"/>
                  <a:pt x="6000" y="2726"/>
                  <a:pt x="6000" y="2455"/>
                </a:cubicBezTo>
                <a:lnTo>
                  <a:pt x="6000" y="1964"/>
                </a:lnTo>
                <a:cubicBezTo>
                  <a:pt x="6000" y="1422"/>
                  <a:pt x="6538" y="982"/>
                  <a:pt x="72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lnTo>
                  <a:pt x="20400" y="15709"/>
                </a:lnTo>
                <a:cubicBezTo>
                  <a:pt x="20400" y="16252"/>
                  <a:pt x="19862" y="16691"/>
                  <a:pt x="19200" y="16691"/>
                </a:cubicBezTo>
                <a:lnTo>
                  <a:pt x="18600" y="16691"/>
                </a:lnTo>
                <a:cubicBezTo>
                  <a:pt x="18269" y="16691"/>
                  <a:pt x="18000" y="16911"/>
                  <a:pt x="18000" y="17182"/>
                </a:cubicBezTo>
                <a:cubicBezTo>
                  <a:pt x="18000" y="17453"/>
                  <a:pt x="18269" y="17673"/>
                  <a:pt x="18600" y="17673"/>
                </a:cubicBezTo>
                <a:lnTo>
                  <a:pt x="19200" y="17673"/>
                </a:lnTo>
                <a:cubicBezTo>
                  <a:pt x="20525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7" name="Shape 2587"/>
          <p:cNvSpPr/>
          <p:nvPr/>
        </p:nvSpPr>
        <p:spPr>
          <a:xfrm>
            <a:off x="14632988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8" name="Shape 2588"/>
          <p:cNvSpPr/>
          <p:nvPr/>
        </p:nvSpPr>
        <p:spPr>
          <a:xfrm>
            <a:off x="15699510" y="412140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89" name="Shape 2589"/>
          <p:cNvSpPr/>
          <p:nvPr/>
        </p:nvSpPr>
        <p:spPr>
          <a:xfrm>
            <a:off x="16766032" y="412140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5119"/>
                </a:moveTo>
                <a:cubicBezTo>
                  <a:pt x="7195" y="15119"/>
                  <a:pt x="7855" y="14394"/>
                  <a:pt x="7855" y="13500"/>
                </a:cubicBezTo>
                <a:cubicBezTo>
                  <a:pt x="7855" y="12605"/>
                  <a:pt x="7195" y="11880"/>
                  <a:pt x="6382" y="11880"/>
                </a:cubicBezTo>
                <a:cubicBezTo>
                  <a:pt x="5568" y="11880"/>
                  <a:pt x="4909" y="12605"/>
                  <a:pt x="4909" y="13500"/>
                </a:cubicBezTo>
                <a:cubicBezTo>
                  <a:pt x="4909" y="14394"/>
                  <a:pt x="5568" y="15119"/>
                  <a:pt x="6382" y="15119"/>
                </a:cubicBezTo>
                <a:moveTo>
                  <a:pt x="2455" y="3240"/>
                </a:moveTo>
                <a:cubicBezTo>
                  <a:pt x="2725" y="3240"/>
                  <a:pt x="2945" y="2999"/>
                  <a:pt x="2945" y="2700"/>
                </a:cubicBezTo>
                <a:cubicBezTo>
                  <a:pt x="2945" y="2402"/>
                  <a:pt x="2725" y="2160"/>
                  <a:pt x="2455" y="2160"/>
                </a:cubicBezTo>
                <a:cubicBezTo>
                  <a:pt x="2184" y="2160"/>
                  <a:pt x="1964" y="2402"/>
                  <a:pt x="1964" y="2700"/>
                </a:cubicBezTo>
                <a:cubicBezTo>
                  <a:pt x="1964" y="2999"/>
                  <a:pt x="2184" y="3240"/>
                  <a:pt x="2455" y="3240"/>
                </a:cubicBezTo>
                <a:moveTo>
                  <a:pt x="3927" y="8100"/>
                </a:moveTo>
                <a:cubicBezTo>
                  <a:pt x="3927" y="6609"/>
                  <a:pt x="5026" y="5400"/>
                  <a:pt x="6382" y="5400"/>
                </a:cubicBezTo>
                <a:cubicBezTo>
                  <a:pt x="7738" y="5400"/>
                  <a:pt x="8836" y="6609"/>
                  <a:pt x="8836" y="8100"/>
                </a:cubicBezTo>
                <a:lnTo>
                  <a:pt x="8836" y="13500"/>
                </a:lnTo>
                <a:cubicBezTo>
                  <a:pt x="8836" y="14991"/>
                  <a:pt x="7738" y="16199"/>
                  <a:pt x="6382" y="16199"/>
                </a:cubicBezTo>
                <a:cubicBezTo>
                  <a:pt x="5026" y="16199"/>
                  <a:pt x="3927" y="14991"/>
                  <a:pt x="3927" y="13500"/>
                </a:cubicBezTo>
                <a:cubicBezTo>
                  <a:pt x="3927" y="13500"/>
                  <a:pt x="3927" y="8100"/>
                  <a:pt x="3927" y="8100"/>
                </a:cubicBezTo>
                <a:close/>
                <a:moveTo>
                  <a:pt x="2945" y="13500"/>
                </a:moveTo>
                <a:cubicBezTo>
                  <a:pt x="2945" y="15587"/>
                  <a:pt x="4484" y="17279"/>
                  <a:pt x="6382" y="17279"/>
                </a:cubicBezTo>
                <a:cubicBezTo>
                  <a:pt x="8280" y="17279"/>
                  <a:pt x="9818" y="15587"/>
                  <a:pt x="9818" y="13500"/>
                </a:cubicBezTo>
                <a:lnTo>
                  <a:pt x="9818" y="8100"/>
                </a:lnTo>
                <a:cubicBezTo>
                  <a:pt x="9818" y="6012"/>
                  <a:pt x="8280" y="4320"/>
                  <a:pt x="6382" y="4320"/>
                </a:cubicBezTo>
                <a:cubicBezTo>
                  <a:pt x="4484" y="4320"/>
                  <a:pt x="2945" y="6012"/>
                  <a:pt x="2945" y="8100"/>
                </a:cubicBezTo>
                <a:cubicBezTo>
                  <a:pt x="2945" y="8100"/>
                  <a:pt x="2945" y="13500"/>
                  <a:pt x="2945" y="13500"/>
                </a:cubicBezTo>
                <a:close/>
                <a:moveTo>
                  <a:pt x="2455" y="19439"/>
                </a:moveTo>
                <a:cubicBezTo>
                  <a:pt x="2725" y="19439"/>
                  <a:pt x="2945" y="19198"/>
                  <a:pt x="2945" y="18899"/>
                </a:cubicBezTo>
                <a:cubicBezTo>
                  <a:pt x="2945" y="18601"/>
                  <a:pt x="2725" y="18359"/>
                  <a:pt x="2455" y="18359"/>
                </a:cubicBezTo>
                <a:cubicBezTo>
                  <a:pt x="2184" y="18359"/>
                  <a:pt x="1964" y="18601"/>
                  <a:pt x="1964" y="18899"/>
                </a:cubicBezTo>
                <a:cubicBezTo>
                  <a:pt x="1964" y="19198"/>
                  <a:pt x="2184" y="19439"/>
                  <a:pt x="2455" y="19439"/>
                </a:cubicBezTo>
                <a:moveTo>
                  <a:pt x="20618" y="20519"/>
                </a:moveTo>
                <a:lnTo>
                  <a:pt x="982" y="20519"/>
                </a:lnTo>
                <a:lnTo>
                  <a:pt x="982" y="1080"/>
                </a:lnTo>
                <a:lnTo>
                  <a:pt x="20618" y="1080"/>
                </a:lnTo>
                <a:cubicBezTo>
                  <a:pt x="20618" y="1080"/>
                  <a:pt x="20618" y="20519"/>
                  <a:pt x="20618" y="2051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20519"/>
                </a:lnTo>
                <a:cubicBezTo>
                  <a:pt x="0" y="2111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15"/>
                  <a:pt x="21600" y="20519"/>
                </a:cubicBezTo>
                <a:lnTo>
                  <a:pt x="21600" y="1080"/>
                </a:lnTo>
                <a:cubicBezTo>
                  <a:pt x="21600" y="484"/>
                  <a:pt x="21160" y="0"/>
                  <a:pt x="20618" y="0"/>
                </a:cubicBezTo>
                <a:moveTo>
                  <a:pt x="19145" y="3240"/>
                </a:moveTo>
                <a:cubicBezTo>
                  <a:pt x="19416" y="3240"/>
                  <a:pt x="19636" y="2999"/>
                  <a:pt x="19636" y="2700"/>
                </a:cubicBezTo>
                <a:cubicBezTo>
                  <a:pt x="19636" y="2402"/>
                  <a:pt x="19416" y="2160"/>
                  <a:pt x="19145" y="2160"/>
                </a:cubicBezTo>
                <a:cubicBezTo>
                  <a:pt x="18875" y="2160"/>
                  <a:pt x="18655" y="2402"/>
                  <a:pt x="18655" y="2700"/>
                </a:cubicBezTo>
                <a:cubicBezTo>
                  <a:pt x="18655" y="2999"/>
                  <a:pt x="18875" y="3240"/>
                  <a:pt x="19145" y="3240"/>
                </a:cubicBezTo>
                <a:moveTo>
                  <a:pt x="12764" y="8100"/>
                </a:moveTo>
                <a:cubicBezTo>
                  <a:pt x="12764" y="6609"/>
                  <a:pt x="13863" y="5400"/>
                  <a:pt x="15218" y="5400"/>
                </a:cubicBezTo>
                <a:cubicBezTo>
                  <a:pt x="16574" y="5400"/>
                  <a:pt x="17673" y="6609"/>
                  <a:pt x="17673" y="8100"/>
                </a:cubicBezTo>
                <a:lnTo>
                  <a:pt x="17673" y="13500"/>
                </a:lnTo>
                <a:cubicBezTo>
                  <a:pt x="17673" y="14991"/>
                  <a:pt x="16574" y="16199"/>
                  <a:pt x="15218" y="16199"/>
                </a:cubicBezTo>
                <a:cubicBezTo>
                  <a:pt x="13863" y="16199"/>
                  <a:pt x="12764" y="14991"/>
                  <a:pt x="12764" y="13500"/>
                </a:cubicBezTo>
                <a:cubicBezTo>
                  <a:pt x="12764" y="13500"/>
                  <a:pt x="12764" y="8100"/>
                  <a:pt x="12764" y="8100"/>
                </a:cubicBezTo>
                <a:close/>
                <a:moveTo>
                  <a:pt x="15218" y="17279"/>
                </a:moveTo>
                <a:cubicBezTo>
                  <a:pt x="17116" y="17279"/>
                  <a:pt x="18655" y="15587"/>
                  <a:pt x="18655" y="13500"/>
                </a:cubicBezTo>
                <a:lnTo>
                  <a:pt x="18655" y="8100"/>
                </a:lnTo>
                <a:cubicBezTo>
                  <a:pt x="18655" y="6012"/>
                  <a:pt x="17116" y="4320"/>
                  <a:pt x="15218" y="4320"/>
                </a:cubicBezTo>
                <a:cubicBezTo>
                  <a:pt x="13320" y="4320"/>
                  <a:pt x="11782" y="6012"/>
                  <a:pt x="11782" y="8100"/>
                </a:cubicBezTo>
                <a:lnTo>
                  <a:pt x="11782" y="13500"/>
                </a:lnTo>
                <a:cubicBezTo>
                  <a:pt x="11782" y="15587"/>
                  <a:pt x="13320" y="17279"/>
                  <a:pt x="15218" y="17279"/>
                </a:cubicBezTo>
                <a:moveTo>
                  <a:pt x="15218" y="9720"/>
                </a:moveTo>
                <a:cubicBezTo>
                  <a:pt x="16032" y="9720"/>
                  <a:pt x="16691" y="8995"/>
                  <a:pt x="16691" y="8100"/>
                </a:cubicBezTo>
                <a:cubicBezTo>
                  <a:pt x="16691" y="7206"/>
                  <a:pt x="16032" y="6480"/>
                  <a:pt x="15218" y="6480"/>
                </a:cubicBezTo>
                <a:cubicBezTo>
                  <a:pt x="14405" y="6480"/>
                  <a:pt x="13745" y="7206"/>
                  <a:pt x="13745" y="8100"/>
                </a:cubicBezTo>
                <a:cubicBezTo>
                  <a:pt x="13745" y="8995"/>
                  <a:pt x="14405" y="9720"/>
                  <a:pt x="15218" y="9720"/>
                </a:cubicBezTo>
                <a:moveTo>
                  <a:pt x="19145" y="18359"/>
                </a:moveTo>
                <a:cubicBezTo>
                  <a:pt x="18875" y="18359"/>
                  <a:pt x="18655" y="18601"/>
                  <a:pt x="18655" y="18899"/>
                </a:cubicBezTo>
                <a:cubicBezTo>
                  <a:pt x="18655" y="19198"/>
                  <a:pt x="18875" y="19439"/>
                  <a:pt x="19145" y="19439"/>
                </a:cubicBezTo>
                <a:cubicBezTo>
                  <a:pt x="19416" y="19439"/>
                  <a:pt x="19636" y="19198"/>
                  <a:pt x="19636" y="18899"/>
                </a:cubicBezTo>
                <a:cubicBezTo>
                  <a:pt x="19636" y="18601"/>
                  <a:pt x="19416" y="18359"/>
                  <a:pt x="19145" y="1835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0" name="Shape 2590"/>
          <p:cNvSpPr/>
          <p:nvPr/>
        </p:nvSpPr>
        <p:spPr>
          <a:xfrm>
            <a:off x="17832555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1" name="Shape 2591"/>
          <p:cNvSpPr/>
          <p:nvPr/>
        </p:nvSpPr>
        <p:spPr>
          <a:xfrm>
            <a:off x="18899077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2" name="Shape 2592"/>
          <p:cNvSpPr/>
          <p:nvPr/>
        </p:nvSpPr>
        <p:spPr>
          <a:xfrm>
            <a:off x="19965599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012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2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8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2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8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2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9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9"/>
                  <a:pt x="3000" y="4715"/>
                </a:cubicBezTo>
                <a:lnTo>
                  <a:pt x="4715" y="3000"/>
                </a:lnTo>
                <a:lnTo>
                  <a:pt x="5621" y="3543"/>
                </a:lnTo>
                <a:cubicBezTo>
                  <a:pt x="5777" y="3637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2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2"/>
                  <a:pt x="9331" y="2006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6"/>
                </a:lnTo>
                <a:cubicBezTo>
                  <a:pt x="12356" y="2352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2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7"/>
                  <a:pt x="15978" y="3543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9"/>
                  <a:pt x="18597" y="4722"/>
                  <a:pt x="18595" y="4725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2"/>
                  <a:pt x="20618" y="12012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9"/>
                  <a:pt x="17136" y="1968"/>
                  <a:pt x="16975" y="1968"/>
                </a:cubicBezTo>
                <a:cubicBezTo>
                  <a:pt x="16778" y="1968"/>
                  <a:pt x="16572" y="2043"/>
                  <a:pt x="16400" y="2145"/>
                </a:cubicBezTo>
                <a:lnTo>
                  <a:pt x="15473" y="2701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1"/>
                </a:cubicBezTo>
                <a:lnTo>
                  <a:pt x="5200" y="2145"/>
                </a:lnTo>
                <a:cubicBezTo>
                  <a:pt x="5028" y="2043"/>
                  <a:pt x="4822" y="1968"/>
                  <a:pt x="4625" y="1968"/>
                </a:cubicBezTo>
                <a:cubicBezTo>
                  <a:pt x="4464" y="1968"/>
                  <a:pt x="4308" y="2019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2"/>
                  <a:pt x="0" y="9361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9"/>
                </a:cubicBezTo>
                <a:lnTo>
                  <a:pt x="2145" y="16400"/>
                </a:lnTo>
                <a:cubicBezTo>
                  <a:pt x="1959" y="16713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3"/>
                  <a:pt x="19455" y="16400"/>
                </a:cubicBezTo>
                <a:lnTo>
                  <a:pt x="18902" y="15479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1"/>
                </a:lnTo>
                <a:cubicBezTo>
                  <a:pt x="21600" y="8962"/>
                  <a:pt x="21233" y="8730"/>
                  <a:pt x="20880" y="8641"/>
                </a:cubicBezTo>
                <a:moveTo>
                  <a:pt x="15709" y="10800"/>
                </a:moveTo>
                <a:cubicBezTo>
                  <a:pt x="15709" y="13346"/>
                  <a:pt x="13771" y="15438"/>
                  <a:pt x="11291" y="15685"/>
                </a:cubicBezTo>
                <a:lnTo>
                  <a:pt x="11291" y="12694"/>
                </a:lnTo>
                <a:cubicBezTo>
                  <a:pt x="12137" y="12476"/>
                  <a:pt x="12764" y="11714"/>
                  <a:pt x="12764" y="10800"/>
                </a:cubicBezTo>
                <a:cubicBezTo>
                  <a:pt x="12764" y="10630"/>
                  <a:pt x="12735" y="10468"/>
                  <a:pt x="12694" y="10310"/>
                </a:cubicBezTo>
                <a:lnTo>
                  <a:pt x="15308" y="8857"/>
                </a:lnTo>
                <a:cubicBezTo>
                  <a:pt x="15565" y="9453"/>
                  <a:pt x="15709" y="10110"/>
                  <a:pt x="15709" y="10800"/>
                </a:cubicBezTo>
                <a:moveTo>
                  <a:pt x="9818" y="10800"/>
                </a:move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cubicBezTo>
                  <a:pt x="10258" y="11782"/>
                  <a:pt x="9818" y="11342"/>
                  <a:pt x="9818" y="10800"/>
                </a:cubicBezTo>
                <a:moveTo>
                  <a:pt x="10309" y="15685"/>
                </a:moveTo>
                <a:cubicBezTo>
                  <a:pt x="7829" y="15438"/>
                  <a:pt x="5891" y="13346"/>
                  <a:pt x="5891" y="10800"/>
                </a:cubicBezTo>
                <a:cubicBezTo>
                  <a:pt x="5891" y="10110"/>
                  <a:pt x="6035" y="9453"/>
                  <a:pt x="6292" y="8857"/>
                </a:cubicBezTo>
                <a:lnTo>
                  <a:pt x="8906" y="10310"/>
                </a:lnTo>
                <a:cubicBezTo>
                  <a:pt x="8865" y="10468"/>
                  <a:pt x="8836" y="10630"/>
                  <a:pt x="8836" y="10800"/>
                </a:cubicBezTo>
                <a:cubicBezTo>
                  <a:pt x="8836" y="11714"/>
                  <a:pt x="9463" y="12476"/>
                  <a:pt x="10309" y="12694"/>
                </a:cubicBezTo>
                <a:cubicBezTo>
                  <a:pt x="10309" y="12694"/>
                  <a:pt x="10309" y="15685"/>
                  <a:pt x="10309" y="15685"/>
                </a:cubicBezTo>
                <a:close/>
                <a:moveTo>
                  <a:pt x="10800" y="5891"/>
                </a:moveTo>
                <a:cubicBezTo>
                  <a:pt x="12470" y="5891"/>
                  <a:pt x="13942" y="6727"/>
                  <a:pt x="14829" y="8000"/>
                </a:cubicBezTo>
                <a:lnTo>
                  <a:pt x="12220" y="9450"/>
                </a:lnTo>
                <a:cubicBezTo>
                  <a:pt x="11862" y="9074"/>
                  <a:pt x="11360" y="8836"/>
                  <a:pt x="10800" y="8836"/>
                </a:cubicBezTo>
                <a:cubicBezTo>
                  <a:pt x="10240" y="8836"/>
                  <a:pt x="9738" y="9074"/>
                  <a:pt x="9380" y="9450"/>
                </a:cubicBezTo>
                <a:lnTo>
                  <a:pt x="6771" y="8000"/>
                </a:lnTo>
                <a:cubicBezTo>
                  <a:pt x="7658" y="6727"/>
                  <a:pt x="9130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3" name="Shape 2593"/>
          <p:cNvSpPr/>
          <p:nvPr/>
        </p:nvSpPr>
        <p:spPr>
          <a:xfrm>
            <a:off x="21032121" y="40960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095"/>
                </a:moveTo>
                <a:lnTo>
                  <a:pt x="20091" y="8640"/>
                </a:lnTo>
                <a:cubicBezTo>
                  <a:pt x="19294" y="8426"/>
                  <a:pt x="18482" y="8322"/>
                  <a:pt x="17675" y="8322"/>
                </a:cubicBezTo>
                <a:lnTo>
                  <a:pt x="17150" y="7377"/>
                </a:lnTo>
                <a:cubicBezTo>
                  <a:pt x="17052" y="7203"/>
                  <a:pt x="16911" y="7035"/>
                  <a:pt x="16741" y="6937"/>
                </a:cubicBezTo>
                <a:cubicBezTo>
                  <a:pt x="16601" y="6856"/>
                  <a:pt x="16442" y="6822"/>
                  <a:pt x="16268" y="6868"/>
                </a:cubicBezTo>
                <a:lnTo>
                  <a:pt x="13487" y="7613"/>
                </a:lnTo>
                <a:cubicBezTo>
                  <a:pt x="13102" y="7716"/>
                  <a:pt x="12995" y="8125"/>
                  <a:pt x="12977" y="8495"/>
                </a:cubicBezTo>
                <a:lnTo>
                  <a:pt x="12996" y="9570"/>
                </a:lnTo>
                <a:cubicBezTo>
                  <a:pt x="12293" y="9973"/>
                  <a:pt x="11639" y="10471"/>
                  <a:pt x="11053" y="11057"/>
                </a:cubicBezTo>
                <a:lnTo>
                  <a:pt x="10023" y="10762"/>
                </a:lnTo>
                <a:cubicBezTo>
                  <a:pt x="9673" y="10664"/>
                  <a:pt x="9239" y="10682"/>
                  <a:pt x="9040" y="11026"/>
                </a:cubicBezTo>
                <a:lnTo>
                  <a:pt x="7600" y="13520"/>
                </a:lnTo>
                <a:cubicBezTo>
                  <a:pt x="7401" y="13864"/>
                  <a:pt x="7614" y="14229"/>
                  <a:pt x="7863" y="14504"/>
                </a:cubicBezTo>
                <a:lnTo>
                  <a:pt x="8633" y="15248"/>
                </a:lnTo>
                <a:cubicBezTo>
                  <a:pt x="8419" y="16049"/>
                  <a:pt x="8315" y="16864"/>
                  <a:pt x="8317" y="17674"/>
                </a:cubicBezTo>
                <a:lnTo>
                  <a:pt x="7377" y="18196"/>
                </a:lnTo>
                <a:cubicBezTo>
                  <a:pt x="7060" y="18373"/>
                  <a:pt x="6765" y="18693"/>
                  <a:pt x="6868" y="19077"/>
                </a:cubicBezTo>
                <a:lnTo>
                  <a:pt x="7281" y="20619"/>
                </a:ln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1291"/>
                </a:lnTo>
                <a:lnTo>
                  <a:pt x="1931" y="11291"/>
                </a:lnTo>
                <a:cubicBezTo>
                  <a:pt x="2328" y="11291"/>
                  <a:pt x="2538" y="10924"/>
                  <a:pt x="2651" y="10571"/>
                </a:cubicBezTo>
                <a:lnTo>
                  <a:pt x="2913" y="9523"/>
                </a:lnTo>
                <a:cubicBezTo>
                  <a:pt x="3711" y="9310"/>
                  <a:pt x="4466" y="8993"/>
                  <a:pt x="5164" y="8590"/>
                </a:cubicBezTo>
                <a:lnTo>
                  <a:pt x="6091" y="9146"/>
                </a:lnTo>
                <a:cubicBezTo>
                  <a:pt x="6275" y="9241"/>
                  <a:pt x="6484" y="9317"/>
                  <a:pt x="6681" y="9317"/>
                </a:cubicBezTo>
                <a:cubicBezTo>
                  <a:pt x="6837" y="9317"/>
                  <a:pt x="6985" y="9270"/>
                  <a:pt x="7110" y="9146"/>
                </a:cubicBezTo>
                <a:lnTo>
                  <a:pt x="9146" y="7109"/>
                </a:lnTo>
                <a:cubicBezTo>
                  <a:pt x="9427" y="6828"/>
                  <a:pt x="9332" y="6404"/>
                  <a:pt x="9146" y="6091"/>
                </a:cubicBezTo>
                <a:lnTo>
                  <a:pt x="8593" y="5169"/>
                </a:lnTo>
                <a:cubicBezTo>
                  <a:pt x="8999" y="4469"/>
                  <a:pt x="9317" y="3711"/>
                  <a:pt x="9531" y="2911"/>
                </a:cubicBezTo>
                <a:lnTo>
                  <a:pt x="10571" y="2651"/>
                </a:lnTo>
                <a:cubicBezTo>
                  <a:pt x="10924" y="2538"/>
                  <a:pt x="11291" y="2328"/>
                  <a:pt x="11291" y="1931"/>
                </a:cubicBezTo>
                <a:lnTo>
                  <a:pt x="11291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8095"/>
                  <a:pt x="20618" y="8095"/>
                </a:cubicBezTo>
                <a:close/>
                <a:moveTo>
                  <a:pt x="20618" y="12594"/>
                </a:moveTo>
                <a:cubicBezTo>
                  <a:pt x="19750" y="12088"/>
                  <a:pt x="18750" y="11782"/>
                  <a:pt x="17673" y="11782"/>
                </a:cubicBezTo>
                <a:cubicBezTo>
                  <a:pt x="14419" y="11782"/>
                  <a:pt x="11782" y="14419"/>
                  <a:pt x="11782" y="17673"/>
                </a:cubicBezTo>
                <a:cubicBezTo>
                  <a:pt x="11782" y="18751"/>
                  <a:pt x="12088" y="19750"/>
                  <a:pt x="12594" y="20619"/>
                </a:cubicBezTo>
                <a:lnTo>
                  <a:pt x="8298" y="20619"/>
                </a:lnTo>
                <a:lnTo>
                  <a:pt x="7875" y="19042"/>
                </a:lnTo>
                <a:lnTo>
                  <a:pt x="8794" y="18532"/>
                </a:lnTo>
                <a:cubicBezTo>
                  <a:pt x="9106" y="18358"/>
                  <a:pt x="9299" y="18028"/>
                  <a:pt x="9299" y="17671"/>
                </a:cubicBezTo>
                <a:cubicBezTo>
                  <a:pt x="9298" y="16938"/>
                  <a:pt x="9392" y="16208"/>
                  <a:pt x="9582" y="15502"/>
                </a:cubicBezTo>
                <a:cubicBezTo>
                  <a:pt x="9674" y="15158"/>
                  <a:pt x="9572" y="14791"/>
                  <a:pt x="9316" y="14543"/>
                </a:cubicBezTo>
                <a:lnTo>
                  <a:pt x="8572" y="13823"/>
                </a:lnTo>
                <a:cubicBezTo>
                  <a:pt x="8569" y="13820"/>
                  <a:pt x="8566" y="13817"/>
                  <a:pt x="8564" y="13813"/>
                </a:cubicBezTo>
                <a:lnTo>
                  <a:pt x="9776" y="11713"/>
                </a:lnTo>
                <a:lnTo>
                  <a:pt x="10783" y="12001"/>
                </a:lnTo>
                <a:cubicBezTo>
                  <a:pt x="11126" y="12099"/>
                  <a:pt x="11495" y="12003"/>
                  <a:pt x="11748" y="11751"/>
                </a:cubicBezTo>
                <a:cubicBezTo>
                  <a:pt x="12264" y="11234"/>
                  <a:pt x="12848" y="10787"/>
                  <a:pt x="13485" y="10421"/>
                </a:cubicBezTo>
                <a:cubicBezTo>
                  <a:pt x="13794" y="10243"/>
                  <a:pt x="13983" y="9911"/>
                  <a:pt x="13977" y="9554"/>
                </a:cubicBezTo>
                <a:lnTo>
                  <a:pt x="13960" y="8514"/>
                </a:lnTo>
                <a:lnTo>
                  <a:pt x="13960" y="8503"/>
                </a:lnTo>
                <a:lnTo>
                  <a:pt x="16304" y="7875"/>
                </a:lnTo>
                <a:lnTo>
                  <a:pt x="16817" y="8799"/>
                </a:lnTo>
                <a:cubicBezTo>
                  <a:pt x="16905" y="8958"/>
                  <a:pt x="17032" y="9085"/>
                  <a:pt x="17184" y="9172"/>
                </a:cubicBezTo>
                <a:cubicBezTo>
                  <a:pt x="17330" y="9257"/>
                  <a:pt x="17499" y="9304"/>
                  <a:pt x="17675" y="9304"/>
                </a:cubicBezTo>
                <a:cubicBezTo>
                  <a:pt x="18407" y="9304"/>
                  <a:pt x="19135" y="9399"/>
                  <a:pt x="19837" y="9589"/>
                </a:cubicBezTo>
                <a:cubicBezTo>
                  <a:pt x="20106" y="9660"/>
                  <a:pt x="20389" y="9611"/>
                  <a:pt x="20618" y="9464"/>
                </a:cubicBezTo>
                <a:cubicBezTo>
                  <a:pt x="20618" y="9464"/>
                  <a:pt x="20618" y="12594"/>
                  <a:pt x="20618" y="12594"/>
                </a:cubicBezTo>
                <a:close/>
                <a:moveTo>
                  <a:pt x="20618" y="15475"/>
                </a:moveTo>
                <a:lnTo>
                  <a:pt x="19093" y="16323"/>
                </a:lnTo>
                <a:cubicBezTo>
                  <a:pt x="18735" y="15946"/>
                  <a:pt x="18233" y="15709"/>
                  <a:pt x="17673" y="15709"/>
                </a:cubicBezTo>
                <a:cubicBezTo>
                  <a:pt x="17113" y="15709"/>
                  <a:pt x="16610" y="15946"/>
                  <a:pt x="16253" y="16323"/>
                </a:cubicBezTo>
                <a:lnTo>
                  <a:pt x="13643" y="14873"/>
                </a:lnTo>
                <a:cubicBezTo>
                  <a:pt x="14530" y="13599"/>
                  <a:pt x="16003" y="12764"/>
                  <a:pt x="17673" y="12764"/>
                </a:cubicBezTo>
                <a:cubicBezTo>
                  <a:pt x="18783" y="12764"/>
                  <a:pt x="19798" y="13141"/>
                  <a:pt x="20618" y="13764"/>
                </a:cubicBezTo>
                <a:cubicBezTo>
                  <a:pt x="20618" y="13764"/>
                  <a:pt x="20618" y="15475"/>
                  <a:pt x="20618" y="1547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8164" y="20619"/>
                </a:lnTo>
                <a:lnTo>
                  <a:pt x="18164" y="19567"/>
                </a:lnTo>
                <a:cubicBezTo>
                  <a:pt x="19009" y="19348"/>
                  <a:pt x="19636" y="18587"/>
                  <a:pt x="19636" y="17673"/>
                </a:cubicBezTo>
                <a:cubicBezTo>
                  <a:pt x="19636" y="17502"/>
                  <a:pt x="19608" y="17339"/>
                  <a:pt x="19567" y="17182"/>
                </a:cubicBezTo>
                <a:lnTo>
                  <a:pt x="20618" y="16598"/>
                </a:lnTo>
                <a:cubicBezTo>
                  <a:pt x="20618" y="16598"/>
                  <a:pt x="20618" y="19636"/>
                  <a:pt x="20618" y="19636"/>
                </a:cubicBezTo>
                <a:close/>
                <a:moveTo>
                  <a:pt x="16691" y="17673"/>
                </a:moveTo>
                <a:cubicBezTo>
                  <a:pt x="16691" y="17131"/>
                  <a:pt x="17131" y="16691"/>
                  <a:pt x="17673" y="16691"/>
                </a:cubicBezTo>
                <a:cubicBezTo>
                  <a:pt x="18214" y="16691"/>
                  <a:pt x="18655" y="17131"/>
                  <a:pt x="18655" y="17673"/>
                </a:cubicBezTo>
                <a:cubicBezTo>
                  <a:pt x="18655" y="18215"/>
                  <a:pt x="18214" y="18655"/>
                  <a:pt x="17673" y="18655"/>
                </a:cubicBezTo>
                <a:cubicBezTo>
                  <a:pt x="17131" y="18655"/>
                  <a:pt x="16691" y="18215"/>
                  <a:pt x="16691" y="17673"/>
                </a:cubicBezTo>
                <a:moveTo>
                  <a:pt x="17182" y="20619"/>
                </a:moveTo>
                <a:lnTo>
                  <a:pt x="13757" y="20619"/>
                </a:lnTo>
                <a:cubicBezTo>
                  <a:pt x="13138" y="19797"/>
                  <a:pt x="12764" y="18781"/>
                  <a:pt x="12764" y="17673"/>
                </a:cubicBezTo>
                <a:cubicBezTo>
                  <a:pt x="12764" y="16982"/>
                  <a:pt x="12907" y="16326"/>
                  <a:pt x="13165" y="15730"/>
                </a:cubicBezTo>
                <a:lnTo>
                  <a:pt x="15779" y="17182"/>
                </a:lnTo>
                <a:cubicBezTo>
                  <a:pt x="15738" y="17339"/>
                  <a:pt x="15709" y="17502"/>
                  <a:pt x="15709" y="17673"/>
                </a:cubicBezTo>
                <a:cubicBezTo>
                  <a:pt x="15709" y="18587"/>
                  <a:pt x="16336" y="19348"/>
                  <a:pt x="17182" y="19567"/>
                </a:cubicBezTo>
                <a:cubicBezTo>
                  <a:pt x="17182" y="19567"/>
                  <a:pt x="17182" y="20619"/>
                  <a:pt x="17182" y="20619"/>
                </a:cubicBezTo>
                <a:close/>
                <a:moveTo>
                  <a:pt x="982" y="5376"/>
                </a:moveTo>
                <a:cubicBezTo>
                  <a:pt x="3301" y="5145"/>
                  <a:pt x="5145" y="3301"/>
                  <a:pt x="5375" y="982"/>
                </a:cubicBezTo>
                <a:lnTo>
                  <a:pt x="10309" y="982"/>
                </a:lnTo>
                <a:lnTo>
                  <a:pt x="10309" y="1703"/>
                </a:lnTo>
                <a:cubicBezTo>
                  <a:pt x="10305" y="1705"/>
                  <a:pt x="10302" y="1706"/>
                  <a:pt x="10298" y="1707"/>
                </a:cubicBezTo>
                <a:lnTo>
                  <a:pt x="9293" y="1958"/>
                </a:lnTo>
                <a:cubicBezTo>
                  <a:pt x="8947" y="2045"/>
                  <a:pt x="8675" y="2313"/>
                  <a:pt x="8583" y="2657"/>
                </a:cubicBezTo>
                <a:cubicBezTo>
                  <a:pt x="8394" y="3363"/>
                  <a:pt x="8112" y="4042"/>
                  <a:pt x="7744" y="4676"/>
                </a:cubicBezTo>
                <a:cubicBezTo>
                  <a:pt x="7564" y="4986"/>
                  <a:pt x="7567" y="5368"/>
                  <a:pt x="7751" y="5674"/>
                </a:cubicBezTo>
                <a:lnTo>
                  <a:pt x="8292" y="6575"/>
                </a:lnTo>
                <a:lnTo>
                  <a:pt x="6576" y="8291"/>
                </a:lnTo>
                <a:cubicBezTo>
                  <a:pt x="6573" y="8290"/>
                  <a:pt x="6569" y="8288"/>
                  <a:pt x="6566" y="8286"/>
                </a:cubicBezTo>
                <a:lnTo>
                  <a:pt x="5669" y="7748"/>
                </a:lnTo>
                <a:cubicBezTo>
                  <a:pt x="5513" y="7655"/>
                  <a:pt x="5339" y="7608"/>
                  <a:pt x="5164" y="7608"/>
                </a:cubicBezTo>
                <a:cubicBezTo>
                  <a:pt x="4995" y="7608"/>
                  <a:pt x="4825" y="7652"/>
                  <a:pt x="4673" y="7739"/>
                </a:cubicBezTo>
                <a:cubicBezTo>
                  <a:pt x="4039" y="8106"/>
                  <a:pt x="3362" y="8387"/>
                  <a:pt x="2659" y="8575"/>
                </a:cubicBezTo>
                <a:cubicBezTo>
                  <a:pt x="2315" y="8666"/>
                  <a:pt x="2047" y="8938"/>
                  <a:pt x="1960" y="9285"/>
                </a:cubicBezTo>
                <a:lnTo>
                  <a:pt x="1707" y="10298"/>
                </a:lnTo>
                <a:cubicBezTo>
                  <a:pt x="1706" y="10302"/>
                  <a:pt x="1705" y="10305"/>
                  <a:pt x="1703" y="10310"/>
                </a:cubicBezTo>
                <a:lnTo>
                  <a:pt x="982" y="10310"/>
                </a:lnTo>
                <a:cubicBezTo>
                  <a:pt x="982" y="10310"/>
                  <a:pt x="982" y="5376"/>
                  <a:pt x="982" y="5376"/>
                </a:cubicBezTo>
                <a:close/>
                <a:moveTo>
                  <a:pt x="982" y="1964"/>
                </a:moveTo>
                <a:cubicBezTo>
                  <a:pt x="982" y="1421"/>
                  <a:pt x="1422" y="982"/>
                  <a:pt x="1964" y="982"/>
                </a:cubicBezTo>
                <a:lnTo>
                  <a:pt x="4384" y="982"/>
                </a:lnTo>
                <a:cubicBezTo>
                  <a:pt x="4162" y="2758"/>
                  <a:pt x="2758" y="4162"/>
                  <a:pt x="982" y="4384"/>
                </a:cubicBezTo>
                <a:cubicBezTo>
                  <a:pt x="982" y="4384"/>
                  <a:pt x="982" y="1964"/>
                  <a:pt x="982" y="1964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4" name="Shape 2594"/>
          <p:cNvSpPr/>
          <p:nvPr/>
        </p:nvSpPr>
        <p:spPr>
          <a:xfrm>
            <a:off x="22098643" y="414679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8400"/>
                </a:moveTo>
                <a:lnTo>
                  <a:pt x="18164" y="8400"/>
                </a:lnTo>
                <a:cubicBezTo>
                  <a:pt x="18435" y="8400"/>
                  <a:pt x="18655" y="8132"/>
                  <a:pt x="18655" y="7800"/>
                </a:cubicBezTo>
                <a:cubicBezTo>
                  <a:pt x="18655" y="7468"/>
                  <a:pt x="18435" y="7200"/>
                  <a:pt x="18164" y="7200"/>
                </a:cubicBezTo>
                <a:lnTo>
                  <a:pt x="3436" y="7200"/>
                </a:lnTo>
                <a:cubicBezTo>
                  <a:pt x="3165" y="7200"/>
                  <a:pt x="2945" y="7468"/>
                  <a:pt x="2945" y="7800"/>
                </a:cubicBezTo>
                <a:cubicBezTo>
                  <a:pt x="2945" y="8132"/>
                  <a:pt x="3165" y="8400"/>
                  <a:pt x="3436" y="8400"/>
                </a:cubicBezTo>
                <a:moveTo>
                  <a:pt x="3436" y="10800"/>
                </a:moveTo>
                <a:lnTo>
                  <a:pt x="18164" y="10800"/>
                </a:lnTo>
                <a:cubicBezTo>
                  <a:pt x="18435" y="10800"/>
                  <a:pt x="18655" y="10532"/>
                  <a:pt x="18655" y="10200"/>
                </a:cubicBezTo>
                <a:cubicBezTo>
                  <a:pt x="18655" y="9868"/>
                  <a:pt x="18435" y="9600"/>
                  <a:pt x="18164" y="9600"/>
                </a:cubicBezTo>
                <a:lnTo>
                  <a:pt x="3436" y="9600"/>
                </a:lnTo>
                <a:cubicBezTo>
                  <a:pt x="3165" y="9600"/>
                  <a:pt x="2945" y="9868"/>
                  <a:pt x="2945" y="10200"/>
                </a:cubicBezTo>
                <a:cubicBezTo>
                  <a:pt x="2945" y="10532"/>
                  <a:pt x="3165" y="10800"/>
                  <a:pt x="3436" y="10800"/>
                </a:cubicBezTo>
                <a:moveTo>
                  <a:pt x="3436" y="13200"/>
                </a:moveTo>
                <a:lnTo>
                  <a:pt x="13255" y="13200"/>
                </a:lnTo>
                <a:cubicBezTo>
                  <a:pt x="13526" y="13200"/>
                  <a:pt x="13745" y="12931"/>
                  <a:pt x="13745" y="12601"/>
                </a:cubicBezTo>
                <a:cubicBezTo>
                  <a:pt x="13745" y="12268"/>
                  <a:pt x="13526" y="12000"/>
                  <a:pt x="13255" y="12000"/>
                </a:cubicBezTo>
                <a:lnTo>
                  <a:pt x="3436" y="12000"/>
                </a:lnTo>
                <a:cubicBezTo>
                  <a:pt x="3165" y="12000"/>
                  <a:pt x="2945" y="12268"/>
                  <a:pt x="2945" y="12601"/>
                </a:cubicBezTo>
                <a:cubicBezTo>
                  <a:pt x="2945" y="12931"/>
                  <a:pt x="3165" y="13200"/>
                  <a:pt x="3436" y="13200"/>
                </a:cubicBezTo>
                <a:moveTo>
                  <a:pt x="20618" y="19200"/>
                </a:moveTo>
                <a:lnTo>
                  <a:pt x="18114" y="19200"/>
                </a:lnTo>
                <a:cubicBezTo>
                  <a:pt x="17887" y="17831"/>
                  <a:pt x="16897" y="16800"/>
                  <a:pt x="15709" y="16800"/>
                </a:cubicBezTo>
                <a:cubicBezTo>
                  <a:pt x="14522" y="16800"/>
                  <a:pt x="13532" y="17831"/>
                  <a:pt x="13304" y="19200"/>
                </a:cubicBezTo>
                <a:lnTo>
                  <a:pt x="8296" y="19200"/>
                </a:lnTo>
                <a:cubicBezTo>
                  <a:pt x="8068" y="17831"/>
                  <a:pt x="7078" y="16800"/>
                  <a:pt x="5891" y="16800"/>
                </a:cubicBezTo>
                <a:cubicBezTo>
                  <a:pt x="4703" y="16800"/>
                  <a:pt x="3713" y="17831"/>
                  <a:pt x="3486" y="19200"/>
                </a:cubicBezTo>
                <a:lnTo>
                  <a:pt x="982" y="192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19200"/>
                  <a:pt x="20618" y="1920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9200"/>
                </a:lnTo>
                <a:cubicBezTo>
                  <a:pt x="0" y="19862"/>
                  <a:pt x="440" y="20400"/>
                  <a:pt x="982" y="20400"/>
                </a:cubicBezTo>
                <a:lnTo>
                  <a:pt x="3927" y="20400"/>
                </a:lnTo>
                <a:cubicBezTo>
                  <a:pt x="4199" y="20400"/>
                  <a:pt x="4418" y="20132"/>
                  <a:pt x="4418" y="19800"/>
                </a:cubicBezTo>
                <a:cubicBezTo>
                  <a:pt x="4418" y="18807"/>
                  <a:pt x="5078" y="18000"/>
                  <a:pt x="5891" y="18000"/>
                </a:cubicBezTo>
                <a:cubicBezTo>
                  <a:pt x="6704" y="18000"/>
                  <a:pt x="7364" y="18807"/>
                  <a:pt x="7364" y="19800"/>
                </a:cubicBezTo>
                <a:cubicBezTo>
                  <a:pt x="7364" y="20132"/>
                  <a:pt x="7583" y="20400"/>
                  <a:pt x="7855" y="20400"/>
                </a:cubicBezTo>
                <a:lnTo>
                  <a:pt x="13745" y="20400"/>
                </a:lnTo>
                <a:cubicBezTo>
                  <a:pt x="14017" y="20400"/>
                  <a:pt x="14236" y="20132"/>
                  <a:pt x="14236" y="19800"/>
                </a:cubicBezTo>
                <a:cubicBezTo>
                  <a:pt x="14236" y="18807"/>
                  <a:pt x="14896" y="18000"/>
                  <a:pt x="15709" y="18000"/>
                </a:cubicBezTo>
                <a:cubicBezTo>
                  <a:pt x="16523" y="18000"/>
                  <a:pt x="17182" y="18807"/>
                  <a:pt x="17182" y="19800"/>
                </a:cubicBezTo>
                <a:cubicBezTo>
                  <a:pt x="17182" y="20132"/>
                  <a:pt x="17401" y="20400"/>
                  <a:pt x="17673" y="20400"/>
                </a:cubicBezTo>
                <a:lnTo>
                  <a:pt x="20618" y="20400"/>
                </a:lnTo>
                <a:cubicBezTo>
                  <a:pt x="21160" y="20400"/>
                  <a:pt x="21600" y="19862"/>
                  <a:pt x="21600" y="192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891" y="19200"/>
                </a:moveTo>
                <a:cubicBezTo>
                  <a:pt x="5620" y="19200"/>
                  <a:pt x="5400" y="19468"/>
                  <a:pt x="5400" y="19800"/>
                </a:cubicBezTo>
                <a:lnTo>
                  <a:pt x="5400" y="21000"/>
                </a:lnTo>
                <a:cubicBezTo>
                  <a:pt x="5400" y="21332"/>
                  <a:pt x="5620" y="21600"/>
                  <a:pt x="5891" y="21600"/>
                </a:cubicBezTo>
                <a:cubicBezTo>
                  <a:pt x="6162" y="21600"/>
                  <a:pt x="6382" y="21332"/>
                  <a:pt x="6382" y="21000"/>
                </a:cubicBezTo>
                <a:lnTo>
                  <a:pt x="6382" y="19800"/>
                </a:lnTo>
                <a:cubicBezTo>
                  <a:pt x="6382" y="19468"/>
                  <a:pt x="6162" y="19200"/>
                  <a:pt x="5891" y="19200"/>
                </a:cubicBezTo>
                <a:moveTo>
                  <a:pt x="3436" y="6000"/>
                </a:moveTo>
                <a:lnTo>
                  <a:pt x="18164" y="6000"/>
                </a:lnTo>
                <a:cubicBezTo>
                  <a:pt x="18435" y="6000"/>
                  <a:pt x="18655" y="5732"/>
                  <a:pt x="18655" y="5400"/>
                </a:cubicBezTo>
                <a:cubicBezTo>
                  <a:pt x="18655" y="5069"/>
                  <a:pt x="18435" y="4800"/>
                  <a:pt x="18164" y="4800"/>
                </a:cubicBezTo>
                <a:lnTo>
                  <a:pt x="3436" y="4800"/>
                </a:lnTo>
                <a:cubicBezTo>
                  <a:pt x="3165" y="4800"/>
                  <a:pt x="2945" y="5069"/>
                  <a:pt x="2945" y="5400"/>
                </a:cubicBezTo>
                <a:cubicBezTo>
                  <a:pt x="2945" y="5732"/>
                  <a:pt x="3165" y="6000"/>
                  <a:pt x="3436" y="6000"/>
                </a:cubicBezTo>
                <a:moveTo>
                  <a:pt x="15709" y="19200"/>
                </a:moveTo>
                <a:cubicBezTo>
                  <a:pt x="15438" y="19200"/>
                  <a:pt x="15218" y="19468"/>
                  <a:pt x="15218" y="19800"/>
                </a:cubicBezTo>
                <a:lnTo>
                  <a:pt x="15218" y="21000"/>
                </a:lnTo>
                <a:cubicBezTo>
                  <a:pt x="15218" y="21332"/>
                  <a:pt x="15438" y="21600"/>
                  <a:pt x="15709" y="21600"/>
                </a:cubicBezTo>
                <a:cubicBezTo>
                  <a:pt x="15980" y="21600"/>
                  <a:pt x="16200" y="21332"/>
                  <a:pt x="16200" y="21000"/>
                </a:cubicBezTo>
                <a:lnTo>
                  <a:pt x="16200" y="19800"/>
                </a:lnTo>
                <a:cubicBezTo>
                  <a:pt x="16200" y="19468"/>
                  <a:pt x="15980" y="19200"/>
                  <a:pt x="15709" y="19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5" name="Shape 2595"/>
          <p:cNvSpPr/>
          <p:nvPr/>
        </p:nvSpPr>
        <p:spPr>
          <a:xfrm>
            <a:off x="12499944" y="518792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4040"/>
                </a:moveTo>
                <a:lnTo>
                  <a:pt x="14236" y="14040"/>
                </a:lnTo>
                <a:cubicBezTo>
                  <a:pt x="14507" y="14040"/>
                  <a:pt x="14727" y="13799"/>
                  <a:pt x="14727" y="13500"/>
                </a:cubicBezTo>
                <a:cubicBezTo>
                  <a:pt x="14727" y="13202"/>
                  <a:pt x="14507" y="12960"/>
                  <a:pt x="14236" y="12960"/>
                </a:cubicBezTo>
                <a:lnTo>
                  <a:pt x="7364" y="12960"/>
                </a:lnTo>
                <a:cubicBezTo>
                  <a:pt x="7093" y="12960"/>
                  <a:pt x="6873" y="13202"/>
                  <a:pt x="6873" y="13500"/>
                </a:cubicBezTo>
                <a:cubicBezTo>
                  <a:pt x="6873" y="13799"/>
                  <a:pt x="7093" y="14040"/>
                  <a:pt x="7364" y="14040"/>
                </a:cubicBezTo>
                <a:moveTo>
                  <a:pt x="7364" y="11880"/>
                </a:moveTo>
                <a:lnTo>
                  <a:pt x="18164" y="11880"/>
                </a:lnTo>
                <a:cubicBezTo>
                  <a:pt x="18434" y="11880"/>
                  <a:pt x="18655" y="11639"/>
                  <a:pt x="18655" y="11340"/>
                </a:cubicBezTo>
                <a:cubicBezTo>
                  <a:pt x="18655" y="11042"/>
                  <a:pt x="18434" y="10800"/>
                  <a:pt x="18164" y="10800"/>
                </a:cubicBezTo>
                <a:lnTo>
                  <a:pt x="7364" y="10800"/>
                </a:lnTo>
                <a:cubicBezTo>
                  <a:pt x="7093" y="10800"/>
                  <a:pt x="6873" y="11042"/>
                  <a:pt x="6873" y="11340"/>
                </a:cubicBezTo>
                <a:cubicBezTo>
                  <a:pt x="6873" y="11639"/>
                  <a:pt x="7093" y="11880"/>
                  <a:pt x="7364" y="11880"/>
                </a:cubicBezTo>
                <a:moveTo>
                  <a:pt x="20618" y="19440"/>
                </a:moveTo>
                <a:lnTo>
                  <a:pt x="18605" y="19440"/>
                </a:lnTo>
                <a:cubicBezTo>
                  <a:pt x="18378" y="18208"/>
                  <a:pt x="17387" y="17280"/>
                  <a:pt x="16200" y="17280"/>
                </a:cubicBezTo>
                <a:cubicBezTo>
                  <a:pt x="15013" y="17280"/>
                  <a:pt x="14022" y="18208"/>
                  <a:pt x="13795" y="19440"/>
                </a:cubicBezTo>
                <a:lnTo>
                  <a:pt x="11732" y="19440"/>
                </a:lnTo>
                <a:cubicBezTo>
                  <a:pt x="11505" y="18208"/>
                  <a:pt x="10515" y="17280"/>
                  <a:pt x="9327" y="17280"/>
                </a:cubicBezTo>
                <a:cubicBezTo>
                  <a:pt x="8140" y="17280"/>
                  <a:pt x="7150" y="18208"/>
                  <a:pt x="6922" y="19440"/>
                </a:cubicBezTo>
                <a:lnTo>
                  <a:pt x="4909" y="19440"/>
                </a:lnTo>
                <a:lnTo>
                  <a:pt x="4909" y="5400"/>
                </a:lnTo>
                <a:lnTo>
                  <a:pt x="20618" y="5400"/>
                </a:lnTo>
                <a:cubicBezTo>
                  <a:pt x="20618" y="5400"/>
                  <a:pt x="20618" y="19440"/>
                  <a:pt x="20618" y="19440"/>
                </a:cubicBezTo>
                <a:close/>
                <a:moveTo>
                  <a:pt x="20618" y="4320"/>
                </a:moveTo>
                <a:lnTo>
                  <a:pt x="4909" y="4320"/>
                </a:lnTo>
                <a:cubicBezTo>
                  <a:pt x="4367" y="4320"/>
                  <a:pt x="3927" y="4804"/>
                  <a:pt x="3927" y="5400"/>
                </a:cubicBezTo>
                <a:lnTo>
                  <a:pt x="3927" y="19440"/>
                </a:lnTo>
                <a:cubicBezTo>
                  <a:pt x="3927" y="20036"/>
                  <a:pt x="4367" y="20520"/>
                  <a:pt x="4909" y="20520"/>
                </a:cubicBezTo>
                <a:lnTo>
                  <a:pt x="7364" y="20520"/>
                </a:lnTo>
                <a:cubicBezTo>
                  <a:pt x="7634" y="20520"/>
                  <a:pt x="7855" y="20279"/>
                  <a:pt x="7855" y="19980"/>
                </a:cubicBezTo>
                <a:cubicBezTo>
                  <a:pt x="7855" y="19085"/>
                  <a:pt x="8514" y="18360"/>
                  <a:pt x="9327" y="18360"/>
                </a:cubicBezTo>
                <a:cubicBezTo>
                  <a:pt x="10141" y="18360"/>
                  <a:pt x="10800" y="19085"/>
                  <a:pt x="10800" y="19980"/>
                </a:cubicBezTo>
                <a:cubicBezTo>
                  <a:pt x="10800" y="20279"/>
                  <a:pt x="11020" y="20520"/>
                  <a:pt x="11291" y="20520"/>
                </a:cubicBezTo>
                <a:lnTo>
                  <a:pt x="14236" y="20520"/>
                </a:lnTo>
                <a:cubicBezTo>
                  <a:pt x="14507" y="20520"/>
                  <a:pt x="14727" y="20279"/>
                  <a:pt x="14727" y="19980"/>
                </a:cubicBezTo>
                <a:cubicBezTo>
                  <a:pt x="14727" y="19085"/>
                  <a:pt x="15386" y="18360"/>
                  <a:pt x="16200" y="18360"/>
                </a:cubicBezTo>
                <a:cubicBezTo>
                  <a:pt x="17014" y="18360"/>
                  <a:pt x="17673" y="19085"/>
                  <a:pt x="17673" y="19980"/>
                </a:cubicBezTo>
                <a:cubicBezTo>
                  <a:pt x="17673" y="20279"/>
                  <a:pt x="17893" y="20520"/>
                  <a:pt x="18164" y="20520"/>
                </a:cubicBezTo>
                <a:lnTo>
                  <a:pt x="20618" y="20520"/>
                </a:lnTo>
                <a:cubicBezTo>
                  <a:pt x="21160" y="20520"/>
                  <a:pt x="21600" y="20036"/>
                  <a:pt x="21600" y="19440"/>
                </a:cubicBezTo>
                <a:lnTo>
                  <a:pt x="21600" y="5400"/>
                </a:lnTo>
                <a:cubicBezTo>
                  <a:pt x="21600" y="4804"/>
                  <a:pt x="21160" y="4320"/>
                  <a:pt x="20618" y="4320"/>
                </a:cubicBezTo>
                <a:moveTo>
                  <a:pt x="7364" y="9720"/>
                </a:moveTo>
                <a:lnTo>
                  <a:pt x="18164" y="9720"/>
                </a:lnTo>
                <a:cubicBezTo>
                  <a:pt x="18434" y="9720"/>
                  <a:pt x="18655" y="9479"/>
                  <a:pt x="18655" y="9180"/>
                </a:cubicBezTo>
                <a:cubicBezTo>
                  <a:pt x="18655" y="8882"/>
                  <a:pt x="18434" y="8640"/>
                  <a:pt x="18164" y="8640"/>
                </a:cubicBezTo>
                <a:lnTo>
                  <a:pt x="7364" y="8640"/>
                </a:lnTo>
                <a:cubicBezTo>
                  <a:pt x="7093" y="8640"/>
                  <a:pt x="6873" y="8882"/>
                  <a:pt x="6873" y="9180"/>
                </a:cubicBezTo>
                <a:cubicBezTo>
                  <a:pt x="6873" y="9479"/>
                  <a:pt x="7093" y="9720"/>
                  <a:pt x="7364" y="9720"/>
                </a:cubicBezTo>
                <a:moveTo>
                  <a:pt x="9327" y="19440"/>
                </a:moveTo>
                <a:cubicBezTo>
                  <a:pt x="9056" y="19440"/>
                  <a:pt x="8836" y="19682"/>
                  <a:pt x="8836" y="19980"/>
                </a:cubicBezTo>
                <a:lnTo>
                  <a:pt x="8836" y="21060"/>
                </a:lnTo>
                <a:cubicBezTo>
                  <a:pt x="8836" y="21359"/>
                  <a:pt x="9056" y="21600"/>
                  <a:pt x="9327" y="21600"/>
                </a:cubicBezTo>
                <a:cubicBezTo>
                  <a:pt x="9598" y="21600"/>
                  <a:pt x="9818" y="21359"/>
                  <a:pt x="9818" y="21060"/>
                </a:cubicBezTo>
                <a:lnTo>
                  <a:pt x="9818" y="19980"/>
                </a:lnTo>
                <a:cubicBezTo>
                  <a:pt x="9818" y="19682"/>
                  <a:pt x="9598" y="19440"/>
                  <a:pt x="9327" y="19440"/>
                </a:cubicBezTo>
                <a:moveTo>
                  <a:pt x="2455" y="15120"/>
                </a:moveTo>
                <a:lnTo>
                  <a:pt x="982" y="15120"/>
                </a:lnTo>
                <a:lnTo>
                  <a:pt x="982" y="1080"/>
                </a:lnTo>
                <a:lnTo>
                  <a:pt x="16691" y="1080"/>
                </a:lnTo>
                <a:lnTo>
                  <a:pt x="16691" y="2700"/>
                </a:lnTo>
                <a:cubicBezTo>
                  <a:pt x="16691" y="2999"/>
                  <a:pt x="16911" y="3240"/>
                  <a:pt x="17182" y="3240"/>
                </a:cubicBezTo>
                <a:cubicBezTo>
                  <a:pt x="17453" y="3240"/>
                  <a:pt x="17673" y="2999"/>
                  <a:pt x="17673" y="2700"/>
                </a:cubicBezTo>
                <a:lnTo>
                  <a:pt x="17673" y="1080"/>
                </a:lnTo>
                <a:cubicBezTo>
                  <a:pt x="17673" y="484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484"/>
                  <a:pt x="0" y="1080"/>
                </a:cubicBezTo>
                <a:lnTo>
                  <a:pt x="0" y="15120"/>
                </a:lnTo>
                <a:cubicBezTo>
                  <a:pt x="0" y="15716"/>
                  <a:pt x="440" y="16201"/>
                  <a:pt x="982" y="16201"/>
                </a:cubicBezTo>
                <a:lnTo>
                  <a:pt x="2455" y="16201"/>
                </a:lnTo>
                <a:cubicBezTo>
                  <a:pt x="2725" y="16201"/>
                  <a:pt x="2945" y="15959"/>
                  <a:pt x="2945" y="15660"/>
                </a:cubicBezTo>
                <a:cubicBezTo>
                  <a:pt x="2945" y="15362"/>
                  <a:pt x="2725" y="15120"/>
                  <a:pt x="2455" y="15120"/>
                </a:cubicBezTo>
                <a:moveTo>
                  <a:pt x="16200" y="19440"/>
                </a:moveTo>
                <a:cubicBezTo>
                  <a:pt x="15929" y="19440"/>
                  <a:pt x="15709" y="19682"/>
                  <a:pt x="15709" y="19980"/>
                </a:cubicBezTo>
                <a:lnTo>
                  <a:pt x="15709" y="21060"/>
                </a:lnTo>
                <a:cubicBezTo>
                  <a:pt x="15709" y="21359"/>
                  <a:pt x="15929" y="21600"/>
                  <a:pt x="16200" y="21600"/>
                </a:cubicBezTo>
                <a:cubicBezTo>
                  <a:pt x="16471" y="21600"/>
                  <a:pt x="16691" y="21359"/>
                  <a:pt x="16691" y="21060"/>
                </a:cubicBezTo>
                <a:lnTo>
                  <a:pt x="16691" y="19980"/>
                </a:lnTo>
                <a:cubicBezTo>
                  <a:pt x="16691" y="19682"/>
                  <a:pt x="16471" y="19440"/>
                  <a:pt x="16200" y="1944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6" name="Shape 2596"/>
          <p:cNvSpPr/>
          <p:nvPr/>
        </p:nvSpPr>
        <p:spPr>
          <a:xfrm>
            <a:off x="13566466" y="523871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5400"/>
                </a:moveTo>
                <a:lnTo>
                  <a:pt x="9327" y="5400"/>
                </a:lnTo>
                <a:cubicBezTo>
                  <a:pt x="9598" y="5400"/>
                  <a:pt x="9818" y="5098"/>
                  <a:pt x="9818" y="4725"/>
                </a:cubicBezTo>
                <a:cubicBezTo>
                  <a:pt x="9818" y="4353"/>
                  <a:pt x="9598" y="4050"/>
                  <a:pt x="9327" y="4050"/>
                </a:cubicBezTo>
                <a:lnTo>
                  <a:pt x="3436" y="4050"/>
                </a:lnTo>
                <a:cubicBezTo>
                  <a:pt x="3166" y="4050"/>
                  <a:pt x="2945" y="4353"/>
                  <a:pt x="2945" y="4725"/>
                </a:cubicBezTo>
                <a:cubicBezTo>
                  <a:pt x="2945" y="5098"/>
                  <a:pt x="3166" y="5400"/>
                  <a:pt x="3436" y="5400"/>
                </a:cubicBezTo>
                <a:moveTo>
                  <a:pt x="3436" y="8100"/>
                </a:moveTo>
                <a:lnTo>
                  <a:pt x="7364" y="8100"/>
                </a:lnTo>
                <a:cubicBezTo>
                  <a:pt x="7634" y="8100"/>
                  <a:pt x="7855" y="7798"/>
                  <a:pt x="7855" y="7425"/>
                </a:cubicBezTo>
                <a:cubicBezTo>
                  <a:pt x="7855" y="7053"/>
                  <a:pt x="7634" y="6750"/>
                  <a:pt x="7364" y="6750"/>
                </a:cubicBezTo>
                <a:lnTo>
                  <a:pt x="3436" y="6750"/>
                </a:lnTo>
                <a:cubicBezTo>
                  <a:pt x="3166" y="6750"/>
                  <a:pt x="2945" y="7053"/>
                  <a:pt x="2945" y="7425"/>
                </a:cubicBezTo>
                <a:cubicBezTo>
                  <a:pt x="2945" y="7798"/>
                  <a:pt x="3166" y="8100"/>
                  <a:pt x="3436" y="8100"/>
                </a:cubicBezTo>
                <a:moveTo>
                  <a:pt x="3436" y="10800"/>
                </a:moveTo>
                <a:lnTo>
                  <a:pt x="9327" y="10800"/>
                </a:lnTo>
                <a:cubicBezTo>
                  <a:pt x="9598" y="10800"/>
                  <a:pt x="9818" y="10498"/>
                  <a:pt x="9818" y="10125"/>
                </a:cubicBezTo>
                <a:cubicBezTo>
                  <a:pt x="9818" y="9753"/>
                  <a:pt x="9598" y="9450"/>
                  <a:pt x="9327" y="9450"/>
                </a:cubicBezTo>
                <a:lnTo>
                  <a:pt x="3436" y="9450"/>
                </a:lnTo>
                <a:cubicBezTo>
                  <a:pt x="3166" y="9450"/>
                  <a:pt x="2945" y="9753"/>
                  <a:pt x="2945" y="10125"/>
                </a:cubicBezTo>
                <a:cubicBezTo>
                  <a:pt x="2945" y="10498"/>
                  <a:pt x="3166" y="10800"/>
                  <a:pt x="3436" y="10800"/>
                </a:cubicBezTo>
                <a:moveTo>
                  <a:pt x="20618" y="20250"/>
                </a:moveTo>
                <a:lnTo>
                  <a:pt x="15709" y="20250"/>
                </a:lnTo>
                <a:lnTo>
                  <a:pt x="15709" y="17551"/>
                </a:lnTo>
                <a:lnTo>
                  <a:pt x="16691" y="17551"/>
                </a:lnTo>
                <a:cubicBezTo>
                  <a:pt x="16962" y="17551"/>
                  <a:pt x="17182" y="17248"/>
                  <a:pt x="17182" y="16875"/>
                </a:cubicBezTo>
                <a:cubicBezTo>
                  <a:pt x="17182" y="16503"/>
                  <a:pt x="16962" y="16200"/>
                  <a:pt x="16691" y="16200"/>
                </a:cubicBezTo>
                <a:lnTo>
                  <a:pt x="13745" y="16200"/>
                </a:lnTo>
                <a:cubicBezTo>
                  <a:pt x="13475" y="16200"/>
                  <a:pt x="13255" y="16503"/>
                  <a:pt x="13255" y="16875"/>
                </a:cubicBezTo>
                <a:cubicBezTo>
                  <a:pt x="13255" y="17248"/>
                  <a:pt x="13475" y="17551"/>
                  <a:pt x="13745" y="17551"/>
                </a:cubicBezTo>
                <a:lnTo>
                  <a:pt x="14727" y="17551"/>
                </a:lnTo>
                <a:lnTo>
                  <a:pt x="14727" y="20250"/>
                </a:lnTo>
                <a:lnTo>
                  <a:pt x="6873" y="20250"/>
                </a:lnTo>
                <a:lnTo>
                  <a:pt x="6873" y="17551"/>
                </a:lnTo>
                <a:lnTo>
                  <a:pt x="7855" y="17551"/>
                </a:lnTo>
                <a:cubicBezTo>
                  <a:pt x="8125" y="17551"/>
                  <a:pt x="8345" y="17248"/>
                  <a:pt x="8345" y="16875"/>
                </a:cubicBezTo>
                <a:cubicBezTo>
                  <a:pt x="8345" y="16503"/>
                  <a:pt x="8125" y="16200"/>
                  <a:pt x="7855" y="16200"/>
                </a:cubicBezTo>
                <a:lnTo>
                  <a:pt x="4909" y="16200"/>
                </a:lnTo>
                <a:cubicBezTo>
                  <a:pt x="4638" y="16200"/>
                  <a:pt x="4418" y="16503"/>
                  <a:pt x="4418" y="16875"/>
                </a:cubicBezTo>
                <a:cubicBezTo>
                  <a:pt x="4418" y="17248"/>
                  <a:pt x="4638" y="17551"/>
                  <a:pt x="4909" y="17551"/>
                </a:cubicBezTo>
                <a:lnTo>
                  <a:pt x="5891" y="17551"/>
                </a:lnTo>
                <a:lnTo>
                  <a:pt x="5891" y="20250"/>
                </a:lnTo>
                <a:lnTo>
                  <a:pt x="982" y="202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3436" y="13500"/>
                </a:moveTo>
                <a:lnTo>
                  <a:pt x="7364" y="13500"/>
                </a:lnTo>
                <a:cubicBezTo>
                  <a:pt x="7634" y="13500"/>
                  <a:pt x="7855" y="13198"/>
                  <a:pt x="7855" y="12825"/>
                </a:cubicBezTo>
                <a:cubicBezTo>
                  <a:pt x="7855" y="12452"/>
                  <a:pt x="7634" y="12150"/>
                  <a:pt x="7364" y="12150"/>
                </a:cubicBezTo>
                <a:lnTo>
                  <a:pt x="3436" y="12150"/>
                </a:lnTo>
                <a:cubicBezTo>
                  <a:pt x="3166" y="12150"/>
                  <a:pt x="2945" y="12452"/>
                  <a:pt x="2945" y="12825"/>
                </a:cubicBezTo>
                <a:cubicBezTo>
                  <a:pt x="2945" y="13198"/>
                  <a:pt x="3166" y="13500"/>
                  <a:pt x="3436" y="13500"/>
                </a:cubicBezTo>
                <a:moveTo>
                  <a:pt x="12273" y="5400"/>
                </a:moveTo>
                <a:lnTo>
                  <a:pt x="16200" y="5400"/>
                </a:lnTo>
                <a:cubicBezTo>
                  <a:pt x="16471" y="5400"/>
                  <a:pt x="16691" y="5098"/>
                  <a:pt x="16691" y="4725"/>
                </a:cubicBezTo>
                <a:cubicBezTo>
                  <a:pt x="16691" y="4353"/>
                  <a:pt x="16471" y="4050"/>
                  <a:pt x="16200" y="4050"/>
                </a:cubicBezTo>
                <a:lnTo>
                  <a:pt x="12273" y="4050"/>
                </a:lnTo>
                <a:cubicBezTo>
                  <a:pt x="12002" y="4050"/>
                  <a:pt x="11782" y="4353"/>
                  <a:pt x="11782" y="4725"/>
                </a:cubicBezTo>
                <a:cubicBezTo>
                  <a:pt x="11782" y="5098"/>
                  <a:pt x="12002" y="5400"/>
                  <a:pt x="12273" y="5400"/>
                </a:cubicBezTo>
                <a:moveTo>
                  <a:pt x="12273" y="10800"/>
                </a:moveTo>
                <a:lnTo>
                  <a:pt x="16200" y="10800"/>
                </a:lnTo>
                <a:cubicBezTo>
                  <a:pt x="16471" y="10800"/>
                  <a:pt x="16691" y="10498"/>
                  <a:pt x="16691" y="10125"/>
                </a:cubicBezTo>
                <a:cubicBezTo>
                  <a:pt x="16691" y="9753"/>
                  <a:pt x="16471" y="9450"/>
                  <a:pt x="16200" y="9450"/>
                </a:cubicBezTo>
                <a:lnTo>
                  <a:pt x="12273" y="9450"/>
                </a:lnTo>
                <a:cubicBezTo>
                  <a:pt x="12002" y="9450"/>
                  <a:pt x="11782" y="9753"/>
                  <a:pt x="11782" y="10125"/>
                </a:cubicBezTo>
                <a:cubicBezTo>
                  <a:pt x="11782" y="10498"/>
                  <a:pt x="12002" y="10800"/>
                  <a:pt x="12273" y="10800"/>
                </a:cubicBezTo>
                <a:moveTo>
                  <a:pt x="12273" y="13500"/>
                </a:moveTo>
                <a:lnTo>
                  <a:pt x="18164" y="13500"/>
                </a:lnTo>
                <a:cubicBezTo>
                  <a:pt x="18434" y="13500"/>
                  <a:pt x="18655" y="13198"/>
                  <a:pt x="18655" y="12825"/>
                </a:cubicBezTo>
                <a:cubicBezTo>
                  <a:pt x="18655" y="12452"/>
                  <a:pt x="18434" y="12150"/>
                  <a:pt x="18164" y="12150"/>
                </a:cubicBezTo>
                <a:lnTo>
                  <a:pt x="12273" y="12150"/>
                </a:lnTo>
                <a:cubicBezTo>
                  <a:pt x="12002" y="12150"/>
                  <a:pt x="11782" y="12452"/>
                  <a:pt x="11782" y="12825"/>
                </a:cubicBezTo>
                <a:cubicBezTo>
                  <a:pt x="11782" y="13198"/>
                  <a:pt x="12002" y="13500"/>
                  <a:pt x="12273" y="13500"/>
                </a:cubicBezTo>
                <a:moveTo>
                  <a:pt x="12273" y="8100"/>
                </a:moveTo>
                <a:lnTo>
                  <a:pt x="18164" y="8100"/>
                </a:lnTo>
                <a:cubicBezTo>
                  <a:pt x="18434" y="8100"/>
                  <a:pt x="18655" y="7798"/>
                  <a:pt x="18655" y="7425"/>
                </a:cubicBezTo>
                <a:cubicBezTo>
                  <a:pt x="18655" y="7053"/>
                  <a:pt x="18434" y="6750"/>
                  <a:pt x="18164" y="6750"/>
                </a:cubicBezTo>
                <a:lnTo>
                  <a:pt x="12273" y="6750"/>
                </a:lnTo>
                <a:cubicBezTo>
                  <a:pt x="12002" y="6750"/>
                  <a:pt x="11782" y="7053"/>
                  <a:pt x="11782" y="7425"/>
                </a:cubicBezTo>
                <a:cubicBezTo>
                  <a:pt x="11782" y="7798"/>
                  <a:pt x="12002" y="8100"/>
                  <a:pt x="12273" y="81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7" name="Shape 2597"/>
          <p:cNvSpPr/>
          <p:nvPr/>
        </p:nvSpPr>
        <p:spPr>
          <a:xfrm>
            <a:off x="14632988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9600"/>
                </a:moveTo>
                <a:lnTo>
                  <a:pt x="11291" y="9600"/>
                </a:lnTo>
                <a:cubicBezTo>
                  <a:pt x="11562" y="9600"/>
                  <a:pt x="11782" y="9332"/>
                  <a:pt x="11782" y="9000"/>
                </a:cubicBezTo>
                <a:cubicBezTo>
                  <a:pt x="11782" y="8669"/>
                  <a:pt x="11562" y="8400"/>
                  <a:pt x="11291" y="8400"/>
                </a:cubicBezTo>
                <a:lnTo>
                  <a:pt x="7364" y="8400"/>
                </a:lnTo>
                <a:cubicBezTo>
                  <a:pt x="7093" y="8400"/>
                  <a:pt x="6873" y="8669"/>
                  <a:pt x="6873" y="9000"/>
                </a:cubicBezTo>
                <a:cubicBezTo>
                  <a:pt x="6873" y="9332"/>
                  <a:pt x="7093" y="9600"/>
                  <a:pt x="7364" y="9600"/>
                </a:cubicBezTo>
                <a:moveTo>
                  <a:pt x="7364" y="12000"/>
                </a:moveTo>
                <a:lnTo>
                  <a:pt x="9327" y="12000"/>
                </a:lnTo>
                <a:cubicBezTo>
                  <a:pt x="9598" y="12000"/>
                  <a:pt x="9818" y="11732"/>
                  <a:pt x="9818" y="11400"/>
                </a:cubicBezTo>
                <a:cubicBezTo>
                  <a:pt x="9818" y="11069"/>
                  <a:pt x="9598" y="10800"/>
                  <a:pt x="9327" y="10800"/>
                </a:cubicBezTo>
                <a:lnTo>
                  <a:pt x="7364" y="10800"/>
                </a:lnTo>
                <a:cubicBezTo>
                  <a:pt x="7093" y="10800"/>
                  <a:pt x="6873" y="11069"/>
                  <a:pt x="6873" y="11400"/>
                </a:cubicBezTo>
                <a:cubicBezTo>
                  <a:pt x="6873" y="11732"/>
                  <a:pt x="7093" y="12000"/>
                  <a:pt x="7364" y="12000"/>
                </a:cubicBezTo>
                <a:moveTo>
                  <a:pt x="20618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182" y="19200"/>
                </a:lnTo>
                <a:cubicBezTo>
                  <a:pt x="17453" y="19200"/>
                  <a:pt x="17673" y="18932"/>
                  <a:pt x="17673" y="18600"/>
                </a:cubicBezTo>
                <a:cubicBezTo>
                  <a:pt x="17673" y="18269"/>
                  <a:pt x="17453" y="18000"/>
                  <a:pt x="17182" y="18000"/>
                </a:cubicBezTo>
                <a:lnTo>
                  <a:pt x="15218" y="18000"/>
                </a:lnTo>
                <a:cubicBezTo>
                  <a:pt x="14947" y="18000"/>
                  <a:pt x="14727" y="18269"/>
                  <a:pt x="14727" y="18600"/>
                </a:cubicBezTo>
                <a:cubicBezTo>
                  <a:pt x="14727" y="18932"/>
                  <a:pt x="14947" y="19200"/>
                  <a:pt x="15218" y="19200"/>
                </a:cubicBezTo>
                <a:lnTo>
                  <a:pt x="15709" y="19200"/>
                </a:lnTo>
                <a:lnTo>
                  <a:pt x="15709" y="20400"/>
                </a:lnTo>
                <a:lnTo>
                  <a:pt x="9818" y="20400"/>
                </a:lnTo>
                <a:lnTo>
                  <a:pt x="9818" y="19200"/>
                </a:lnTo>
                <a:lnTo>
                  <a:pt x="10309" y="19200"/>
                </a:lnTo>
                <a:cubicBezTo>
                  <a:pt x="10580" y="19200"/>
                  <a:pt x="10800" y="18932"/>
                  <a:pt x="10800" y="18600"/>
                </a:cubicBezTo>
                <a:cubicBezTo>
                  <a:pt x="10800" y="18269"/>
                  <a:pt x="10580" y="18000"/>
                  <a:pt x="10309" y="18000"/>
                </a:cubicBezTo>
                <a:lnTo>
                  <a:pt x="8345" y="18000"/>
                </a:lnTo>
                <a:cubicBezTo>
                  <a:pt x="8075" y="18000"/>
                  <a:pt x="7855" y="18269"/>
                  <a:pt x="7855" y="18600"/>
                </a:cubicBezTo>
                <a:cubicBezTo>
                  <a:pt x="7855" y="18932"/>
                  <a:pt x="8075" y="19200"/>
                  <a:pt x="8345" y="19200"/>
                </a:cubicBezTo>
                <a:lnTo>
                  <a:pt x="8836" y="19200"/>
                </a:lnTo>
                <a:lnTo>
                  <a:pt x="8836" y="20400"/>
                </a:ln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7364" y="14400"/>
                </a:moveTo>
                <a:lnTo>
                  <a:pt x="11291" y="14400"/>
                </a:lnTo>
                <a:cubicBezTo>
                  <a:pt x="11562" y="14400"/>
                  <a:pt x="11782" y="14132"/>
                  <a:pt x="11782" y="13800"/>
                </a:cubicBezTo>
                <a:cubicBezTo>
                  <a:pt x="11782" y="13469"/>
                  <a:pt x="11562" y="13200"/>
                  <a:pt x="11291" y="13200"/>
                </a:cubicBezTo>
                <a:lnTo>
                  <a:pt x="7364" y="13200"/>
                </a:lnTo>
                <a:cubicBezTo>
                  <a:pt x="7093" y="13200"/>
                  <a:pt x="6873" y="13469"/>
                  <a:pt x="6873" y="13800"/>
                </a:cubicBezTo>
                <a:cubicBezTo>
                  <a:pt x="6873" y="14132"/>
                  <a:pt x="7093" y="14400"/>
                  <a:pt x="7364" y="14400"/>
                </a:cubicBezTo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1"/>
                  <a:pt x="982" y="16801"/>
                </a:cubicBezTo>
                <a:lnTo>
                  <a:pt x="2455" y="16801"/>
                </a:lnTo>
                <a:cubicBezTo>
                  <a:pt x="2725" y="16801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14236" y="14400"/>
                </a:moveTo>
                <a:lnTo>
                  <a:pt x="16200" y="14400"/>
                </a:lnTo>
                <a:cubicBezTo>
                  <a:pt x="16471" y="14400"/>
                  <a:pt x="16691" y="14132"/>
                  <a:pt x="16691" y="13800"/>
                </a:cubicBezTo>
                <a:cubicBezTo>
                  <a:pt x="16691" y="13469"/>
                  <a:pt x="16471" y="13200"/>
                  <a:pt x="16200" y="13200"/>
                </a:cubicBezTo>
                <a:lnTo>
                  <a:pt x="14236" y="13200"/>
                </a:lnTo>
                <a:cubicBezTo>
                  <a:pt x="13966" y="13200"/>
                  <a:pt x="13745" y="13469"/>
                  <a:pt x="13745" y="13800"/>
                </a:cubicBezTo>
                <a:cubicBezTo>
                  <a:pt x="13745" y="14132"/>
                  <a:pt x="13966" y="14400"/>
                  <a:pt x="14236" y="14400"/>
                </a:cubicBezTo>
                <a:moveTo>
                  <a:pt x="14236" y="9600"/>
                </a:move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cubicBezTo>
                  <a:pt x="16691" y="8669"/>
                  <a:pt x="16471" y="8400"/>
                  <a:pt x="16200" y="8400"/>
                </a:cubicBezTo>
                <a:lnTo>
                  <a:pt x="14236" y="8400"/>
                </a:lnTo>
                <a:cubicBezTo>
                  <a:pt x="13966" y="8400"/>
                  <a:pt x="13745" y="8669"/>
                  <a:pt x="13745" y="9000"/>
                </a:cubicBezTo>
                <a:cubicBezTo>
                  <a:pt x="13745" y="9332"/>
                  <a:pt x="13966" y="9600"/>
                  <a:pt x="14236" y="9600"/>
                </a:cubicBezTo>
                <a:moveTo>
                  <a:pt x="14236" y="12000"/>
                </a:moveTo>
                <a:lnTo>
                  <a:pt x="18164" y="12000"/>
                </a:lnTo>
                <a:cubicBezTo>
                  <a:pt x="18434" y="12000"/>
                  <a:pt x="18655" y="11732"/>
                  <a:pt x="18655" y="11400"/>
                </a:cubicBezTo>
                <a:cubicBezTo>
                  <a:pt x="18655" y="11069"/>
                  <a:pt x="18434" y="10800"/>
                  <a:pt x="18164" y="10800"/>
                </a:cubicBezTo>
                <a:lnTo>
                  <a:pt x="14236" y="10800"/>
                </a:lnTo>
                <a:cubicBezTo>
                  <a:pt x="13966" y="10800"/>
                  <a:pt x="13745" y="11069"/>
                  <a:pt x="13745" y="11400"/>
                </a:cubicBezTo>
                <a:cubicBezTo>
                  <a:pt x="13745" y="11732"/>
                  <a:pt x="13966" y="12000"/>
                  <a:pt x="14236" y="12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8" name="Shape 2598"/>
          <p:cNvSpPr/>
          <p:nvPr/>
        </p:nvSpPr>
        <p:spPr>
          <a:xfrm>
            <a:off x="15699510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599" name="Shape 2599"/>
          <p:cNvSpPr/>
          <p:nvPr/>
        </p:nvSpPr>
        <p:spPr>
          <a:xfrm>
            <a:off x="16766032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0" name="Shape 2600"/>
          <p:cNvSpPr/>
          <p:nvPr/>
        </p:nvSpPr>
        <p:spPr>
          <a:xfrm>
            <a:off x="17832555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11291" y="10309"/>
                </a:lnTo>
                <a:lnTo>
                  <a:pt x="11291" y="5401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1"/>
                </a:cubicBezTo>
                <a:lnTo>
                  <a:pt x="10309" y="10309"/>
                </a:ln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0309" y="11292"/>
                </a:lnTo>
                <a:lnTo>
                  <a:pt x="10309" y="16200"/>
                </a:lnTo>
                <a:cubicBezTo>
                  <a:pt x="10309" y="16472"/>
                  <a:pt x="10529" y="16691"/>
                  <a:pt x="10800" y="16691"/>
                </a:cubicBezTo>
                <a:cubicBezTo>
                  <a:pt x="11071" y="16691"/>
                  <a:pt x="11291" y="16472"/>
                  <a:pt x="11291" y="16200"/>
                </a:cubicBezTo>
                <a:lnTo>
                  <a:pt x="11291" y="11292"/>
                </a:ln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1" name="Shape 2601"/>
          <p:cNvSpPr/>
          <p:nvPr/>
        </p:nvSpPr>
        <p:spPr>
          <a:xfrm>
            <a:off x="18899077" y="51625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6200" y="10309"/>
                </a:moveTo>
                <a:lnTo>
                  <a:pt x="5400" y="10309"/>
                </a:lnTo>
                <a:cubicBezTo>
                  <a:pt x="5129" y="10309"/>
                  <a:pt x="4909" y="10529"/>
                  <a:pt x="4909" y="10800"/>
                </a:cubicBezTo>
                <a:cubicBezTo>
                  <a:pt x="4909" y="11072"/>
                  <a:pt x="5129" y="11292"/>
                  <a:pt x="5400" y="11292"/>
                </a:cubicBezTo>
                <a:lnTo>
                  <a:pt x="16200" y="11292"/>
                </a:lnTo>
                <a:cubicBezTo>
                  <a:pt x="16471" y="11292"/>
                  <a:pt x="16691" y="11072"/>
                  <a:pt x="16691" y="10800"/>
                </a:cubicBezTo>
                <a:cubicBezTo>
                  <a:pt x="16691" y="10529"/>
                  <a:pt x="16471" y="10309"/>
                  <a:pt x="16200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2" name="Shape 2602"/>
          <p:cNvSpPr/>
          <p:nvPr/>
        </p:nvSpPr>
        <p:spPr>
          <a:xfrm>
            <a:off x="19965599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3" name="Shape 2603"/>
          <p:cNvSpPr/>
          <p:nvPr/>
        </p:nvSpPr>
        <p:spPr>
          <a:xfrm>
            <a:off x="21032121" y="518792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4" name="Shape 2604"/>
          <p:cNvSpPr/>
          <p:nvPr/>
        </p:nvSpPr>
        <p:spPr>
          <a:xfrm>
            <a:off x="22098643" y="52133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5" name="Shape 2605"/>
          <p:cNvSpPr/>
          <p:nvPr/>
        </p:nvSpPr>
        <p:spPr>
          <a:xfrm>
            <a:off x="12499943" y="6229053"/>
            <a:ext cx="558920" cy="558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6" name="Shape 2606"/>
          <p:cNvSpPr/>
          <p:nvPr/>
        </p:nvSpPr>
        <p:spPr>
          <a:xfrm>
            <a:off x="13566466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7" name="Shape 2607"/>
          <p:cNvSpPr/>
          <p:nvPr/>
        </p:nvSpPr>
        <p:spPr>
          <a:xfrm>
            <a:off x="14632988" y="6279839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1964" y="16800"/>
                </a:lnTo>
                <a:cubicBezTo>
                  <a:pt x="879" y="16800"/>
                  <a:pt x="0" y="17874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4"/>
                  <a:pt x="20721" y="16800"/>
                  <a:pt x="19636" y="16800"/>
                </a:cubicBezTo>
                <a:moveTo>
                  <a:pt x="1964" y="1200"/>
                </a:moveTo>
                <a:lnTo>
                  <a:pt x="19636" y="1200"/>
                </a:lnTo>
                <a:cubicBezTo>
                  <a:pt x="20178" y="1200"/>
                  <a:pt x="20618" y="1737"/>
                  <a:pt x="20618" y="2399"/>
                </a:cubicBezTo>
                <a:cubicBezTo>
                  <a:pt x="20618" y="3063"/>
                  <a:pt x="20178" y="3599"/>
                  <a:pt x="19636" y="3599"/>
                </a:cubicBezTo>
                <a:lnTo>
                  <a:pt x="1964" y="3599"/>
                </a:lnTo>
                <a:cubicBezTo>
                  <a:pt x="1422" y="3599"/>
                  <a:pt x="982" y="3063"/>
                  <a:pt x="982" y="2399"/>
                </a:cubicBezTo>
                <a:cubicBezTo>
                  <a:pt x="982" y="1737"/>
                  <a:pt x="1422" y="1200"/>
                  <a:pt x="1964" y="1200"/>
                </a:cubicBezTo>
                <a:moveTo>
                  <a:pt x="1964" y="4799"/>
                </a:moveTo>
                <a:lnTo>
                  <a:pt x="19636" y="4799"/>
                </a:lnTo>
                <a:cubicBezTo>
                  <a:pt x="20721" y="4799"/>
                  <a:pt x="21600" y="3725"/>
                  <a:pt x="21600" y="2399"/>
                </a:cubicBezTo>
                <a:cubicBezTo>
                  <a:pt x="21600" y="1074"/>
                  <a:pt x="20721" y="0"/>
                  <a:pt x="19636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cubicBezTo>
                  <a:pt x="0" y="3725"/>
                  <a:pt x="879" y="4799"/>
                  <a:pt x="1964" y="4799"/>
                </a:cubicBezTo>
                <a:moveTo>
                  <a:pt x="19636" y="12000"/>
                </a:moveTo>
                <a:lnTo>
                  <a:pt x="1964" y="12000"/>
                </a:lnTo>
                <a:cubicBezTo>
                  <a:pt x="1422" y="12000"/>
                  <a:pt x="982" y="11463"/>
                  <a:pt x="982" y="10800"/>
                </a:cubicBezTo>
                <a:cubicBezTo>
                  <a:pt x="982" y="10137"/>
                  <a:pt x="1422" y="9600"/>
                  <a:pt x="1964" y="9600"/>
                </a:cubicBezTo>
                <a:lnTo>
                  <a:pt x="19636" y="9600"/>
                </a:lnTo>
                <a:cubicBezTo>
                  <a:pt x="20178" y="9600"/>
                  <a:pt x="20618" y="10137"/>
                  <a:pt x="20618" y="10800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0"/>
                </a:moveTo>
                <a:lnTo>
                  <a:pt x="1964" y="8400"/>
                </a:lnTo>
                <a:cubicBezTo>
                  <a:pt x="879" y="8400"/>
                  <a:pt x="0" y="9474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lnTo>
                  <a:pt x="19636" y="13200"/>
                </a:lnTo>
                <a:cubicBezTo>
                  <a:pt x="20721" y="13200"/>
                  <a:pt x="21600" y="12125"/>
                  <a:pt x="21600" y="10800"/>
                </a:cubicBezTo>
                <a:cubicBezTo>
                  <a:pt x="21600" y="9474"/>
                  <a:pt x="20721" y="8400"/>
                  <a:pt x="19636" y="84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8" name="Shape 2608"/>
          <p:cNvSpPr/>
          <p:nvPr/>
        </p:nvSpPr>
        <p:spPr>
          <a:xfrm>
            <a:off x="15699510" y="62798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09" name="Shape 2609"/>
          <p:cNvSpPr/>
          <p:nvPr/>
        </p:nvSpPr>
        <p:spPr>
          <a:xfrm>
            <a:off x="16766032" y="62798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0" name="Shape 2610"/>
          <p:cNvSpPr/>
          <p:nvPr/>
        </p:nvSpPr>
        <p:spPr>
          <a:xfrm>
            <a:off x="17832555" y="6279839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1" name="Shape 2611"/>
          <p:cNvSpPr/>
          <p:nvPr/>
        </p:nvSpPr>
        <p:spPr>
          <a:xfrm>
            <a:off x="18899077" y="6254446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161"/>
                </a:moveTo>
                <a:lnTo>
                  <a:pt x="13745" y="2161"/>
                </a:lnTo>
                <a:cubicBezTo>
                  <a:pt x="11782" y="2160"/>
                  <a:pt x="11782" y="0"/>
                  <a:pt x="9818" y="0"/>
                </a:cubicBezTo>
                <a:lnTo>
                  <a:pt x="5891" y="0"/>
                </a:lnTo>
                <a:cubicBezTo>
                  <a:pt x="4806" y="0"/>
                  <a:pt x="3927" y="967"/>
                  <a:pt x="3927" y="2161"/>
                </a:cubicBezTo>
                <a:lnTo>
                  <a:pt x="3927" y="2700"/>
                </a:lnTo>
                <a:cubicBezTo>
                  <a:pt x="3927" y="2999"/>
                  <a:pt x="4147" y="3240"/>
                  <a:pt x="4418" y="3240"/>
                </a:cubicBezTo>
                <a:cubicBezTo>
                  <a:pt x="4690" y="3240"/>
                  <a:pt x="4909" y="2999"/>
                  <a:pt x="4909" y="2700"/>
                </a:cubicBezTo>
                <a:lnTo>
                  <a:pt x="4909" y="2161"/>
                </a:lnTo>
                <a:cubicBezTo>
                  <a:pt x="4909" y="1564"/>
                  <a:pt x="5348" y="1080"/>
                  <a:pt x="5891" y="1080"/>
                </a:cubicBezTo>
                <a:lnTo>
                  <a:pt x="9818" y="1080"/>
                </a:lnTo>
                <a:cubicBezTo>
                  <a:pt x="11291" y="1080"/>
                  <a:pt x="11291" y="3239"/>
                  <a:pt x="13744" y="3240"/>
                </a:cubicBezTo>
                <a:lnTo>
                  <a:pt x="19636" y="3240"/>
                </a:lnTo>
                <a:cubicBezTo>
                  <a:pt x="20178" y="3240"/>
                  <a:pt x="20618" y="3724"/>
                  <a:pt x="20618" y="4321"/>
                </a:cubicBezTo>
                <a:lnTo>
                  <a:pt x="20618" y="15120"/>
                </a:lnTo>
                <a:cubicBezTo>
                  <a:pt x="20618" y="15717"/>
                  <a:pt x="20178" y="16200"/>
                  <a:pt x="19636" y="16200"/>
                </a:cubicBezTo>
                <a:lnTo>
                  <a:pt x="19145" y="16200"/>
                </a:lnTo>
                <a:cubicBezTo>
                  <a:pt x="18874" y="16200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19636" y="17280"/>
                </a:lnTo>
                <a:cubicBezTo>
                  <a:pt x="20721" y="17280"/>
                  <a:pt x="21600" y="16314"/>
                  <a:pt x="21600" y="15120"/>
                </a:cubicBezTo>
                <a:lnTo>
                  <a:pt x="21600" y="4321"/>
                </a:lnTo>
                <a:cubicBezTo>
                  <a:pt x="21600" y="3127"/>
                  <a:pt x="20721" y="2161"/>
                  <a:pt x="19636" y="2161"/>
                </a:cubicBezTo>
                <a:moveTo>
                  <a:pt x="16691" y="9720"/>
                </a:moveTo>
                <a:lnTo>
                  <a:pt x="982" y="9720"/>
                </a:lnTo>
                <a:lnTo>
                  <a:pt x="982" y="6481"/>
                </a:lnTo>
                <a:cubicBezTo>
                  <a:pt x="982" y="5884"/>
                  <a:pt x="1421" y="5400"/>
                  <a:pt x="1964" y="5400"/>
                </a:cubicBezTo>
                <a:lnTo>
                  <a:pt x="5891" y="5400"/>
                </a:lnTo>
                <a:cubicBezTo>
                  <a:pt x="7364" y="5400"/>
                  <a:pt x="7364" y="7560"/>
                  <a:pt x="9818" y="7560"/>
                </a:cubicBezTo>
                <a:lnTo>
                  <a:pt x="15709" y="7560"/>
                </a:lnTo>
                <a:cubicBezTo>
                  <a:pt x="16251" y="7560"/>
                  <a:pt x="16691" y="8044"/>
                  <a:pt x="16691" y="8641"/>
                </a:cubicBezTo>
                <a:cubicBezTo>
                  <a:pt x="16691" y="8641"/>
                  <a:pt x="16691" y="9720"/>
                  <a:pt x="16691" y="9720"/>
                </a:cubicBezTo>
                <a:close/>
                <a:moveTo>
                  <a:pt x="16691" y="19440"/>
                </a:moveTo>
                <a:cubicBezTo>
                  <a:pt x="16691" y="20037"/>
                  <a:pt x="16251" y="20520"/>
                  <a:pt x="15709" y="20520"/>
                </a:cubicBezTo>
                <a:lnTo>
                  <a:pt x="1964" y="20520"/>
                </a:lnTo>
                <a:cubicBezTo>
                  <a:pt x="1421" y="20520"/>
                  <a:pt x="982" y="20037"/>
                  <a:pt x="982" y="19440"/>
                </a:cubicBezTo>
                <a:lnTo>
                  <a:pt x="982" y="10801"/>
                </a:lnTo>
                <a:lnTo>
                  <a:pt x="16691" y="10801"/>
                </a:lnTo>
                <a:cubicBezTo>
                  <a:pt x="16691" y="10801"/>
                  <a:pt x="16691" y="19440"/>
                  <a:pt x="16691" y="19440"/>
                </a:cubicBezTo>
                <a:close/>
                <a:moveTo>
                  <a:pt x="15709" y="6481"/>
                </a:moveTo>
                <a:lnTo>
                  <a:pt x="9818" y="6481"/>
                </a:lnTo>
                <a:cubicBezTo>
                  <a:pt x="7855" y="6480"/>
                  <a:pt x="7855" y="4320"/>
                  <a:pt x="5891" y="4320"/>
                </a:cubicBezTo>
                <a:lnTo>
                  <a:pt x="1964" y="4320"/>
                </a:lnTo>
                <a:cubicBezTo>
                  <a:pt x="879" y="4320"/>
                  <a:pt x="0" y="5287"/>
                  <a:pt x="0" y="6481"/>
                </a:cubicBezTo>
                <a:lnTo>
                  <a:pt x="0" y="19440"/>
                </a:lnTo>
                <a:cubicBezTo>
                  <a:pt x="0" y="20634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634"/>
                  <a:pt x="17673" y="19440"/>
                </a:cubicBezTo>
                <a:lnTo>
                  <a:pt x="17673" y="8641"/>
                </a:lnTo>
                <a:cubicBezTo>
                  <a:pt x="17673" y="7447"/>
                  <a:pt x="16794" y="6481"/>
                  <a:pt x="15709" y="6481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2" name="Shape 2612"/>
          <p:cNvSpPr/>
          <p:nvPr/>
        </p:nvSpPr>
        <p:spPr>
          <a:xfrm>
            <a:off x="19965599" y="6279839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3" name="Shape 2613"/>
          <p:cNvSpPr/>
          <p:nvPr/>
        </p:nvSpPr>
        <p:spPr>
          <a:xfrm>
            <a:off x="21032121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4" name="Shape 2614"/>
          <p:cNvSpPr/>
          <p:nvPr/>
        </p:nvSpPr>
        <p:spPr>
          <a:xfrm>
            <a:off x="22098643" y="622905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5" name="Shape 2615"/>
          <p:cNvSpPr/>
          <p:nvPr/>
        </p:nvSpPr>
        <p:spPr>
          <a:xfrm>
            <a:off x="12499944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6" name="Shape 2616"/>
          <p:cNvSpPr/>
          <p:nvPr/>
        </p:nvSpPr>
        <p:spPr>
          <a:xfrm>
            <a:off x="13566466" y="7320968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7" name="Shape 2617"/>
          <p:cNvSpPr/>
          <p:nvPr/>
        </p:nvSpPr>
        <p:spPr>
          <a:xfrm>
            <a:off x="14632988" y="7346362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8" name="Shape 2618"/>
          <p:cNvSpPr/>
          <p:nvPr/>
        </p:nvSpPr>
        <p:spPr>
          <a:xfrm>
            <a:off x="15699510" y="7295576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19" name="Shape 2619"/>
          <p:cNvSpPr/>
          <p:nvPr/>
        </p:nvSpPr>
        <p:spPr>
          <a:xfrm>
            <a:off x="16766032" y="7295576"/>
            <a:ext cx="558655" cy="558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3" extrusionOk="0">
                <a:moveTo>
                  <a:pt x="12364" y="11941"/>
                </a:moveTo>
                <a:lnTo>
                  <a:pt x="13062" y="14033"/>
                </a:lnTo>
                <a:lnTo>
                  <a:pt x="11365" y="12790"/>
                </a:lnTo>
                <a:lnTo>
                  <a:pt x="10785" y="12365"/>
                </a:lnTo>
                <a:lnTo>
                  <a:pt x="10205" y="12790"/>
                </a:lnTo>
                <a:lnTo>
                  <a:pt x="8508" y="14033"/>
                </a:lnTo>
                <a:lnTo>
                  <a:pt x="9206" y="11941"/>
                </a:lnTo>
                <a:lnTo>
                  <a:pt x="9426" y="11282"/>
                </a:lnTo>
                <a:lnTo>
                  <a:pt x="8877" y="10856"/>
                </a:lnTo>
                <a:lnTo>
                  <a:pt x="7511" y="9794"/>
                </a:lnTo>
                <a:lnTo>
                  <a:pt x="9790" y="9794"/>
                </a:lnTo>
                <a:lnTo>
                  <a:pt x="10030" y="9160"/>
                </a:lnTo>
                <a:lnTo>
                  <a:pt x="10785" y="7162"/>
                </a:lnTo>
                <a:lnTo>
                  <a:pt x="11540" y="9160"/>
                </a:lnTo>
                <a:lnTo>
                  <a:pt x="11779" y="9794"/>
                </a:lnTo>
                <a:lnTo>
                  <a:pt x="14059" y="9794"/>
                </a:lnTo>
                <a:lnTo>
                  <a:pt x="12692" y="10856"/>
                </a:lnTo>
                <a:lnTo>
                  <a:pt x="12144" y="11282"/>
                </a:lnTo>
                <a:cubicBezTo>
                  <a:pt x="12144" y="11282"/>
                  <a:pt x="12364" y="11941"/>
                  <a:pt x="12364" y="11941"/>
                </a:cubicBezTo>
                <a:close/>
                <a:moveTo>
                  <a:pt x="12458" y="8813"/>
                </a:moveTo>
                <a:lnTo>
                  <a:pt x="10785" y="4384"/>
                </a:lnTo>
                <a:lnTo>
                  <a:pt x="9111" y="8813"/>
                </a:lnTo>
                <a:lnTo>
                  <a:pt x="4649" y="8813"/>
                </a:lnTo>
                <a:lnTo>
                  <a:pt x="8275" y="11631"/>
                </a:lnTo>
                <a:lnTo>
                  <a:pt x="6601" y="16647"/>
                </a:lnTo>
                <a:lnTo>
                  <a:pt x="10785" y="13582"/>
                </a:lnTo>
                <a:lnTo>
                  <a:pt x="14969" y="16647"/>
                </a:lnTo>
                <a:lnTo>
                  <a:pt x="13295" y="11631"/>
                </a:lnTo>
                <a:lnTo>
                  <a:pt x="16921" y="8813"/>
                </a:lnTo>
                <a:cubicBezTo>
                  <a:pt x="16921" y="8813"/>
                  <a:pt x="12458" y="8813"/>
                  <a:pt x="12458" y="8813"/>
                </a:cubicBezTo>
                <a:close/>
                <a:moveTo>
                  <a:pt x="10800" y="20592"/>
                </a:moveTo>
                <a:cubicBezTo>
                  <a:pt x="9796" y="20381"/>
                  <a:pt x="982" y="17399"/>
                  <a:pt x="982" y="12263"/>
                </a:cubicBezTo>
                <a:cubicBezTo>
                  <a:pt x="982" y="7469"/>
                  <a:pt x="2322" y="2919"/>
                  <a:pt x="2778" y="1179"/>
                </a:cubicBezTo>
                <a:cubicBezTo>
                  <a:pt x="4022" y="1719"/>
                  <a:pt x="7232" y="2943"/>
                  <a:pt x="10800" y="2943"/>
                </a:cubicBezTo>
                <a:cubicBezTo>
                  <a:pt x="14368" y="2943"/>
                  <a:pt x="17579" y="1719"/>
                  <a:pt x="18823" y="1179"/>
                </a:cubicBezTo>
                <a:cubicBezTo>
                  <a:pt x="19278" y="2918"/>
                  <a:pt x="20618" y="7466"/>
                  <a:pt x="20618" y="12263"/>
                </a:cubicBezTo>
                <a:cubicBezTo>
                  <a:pt x="20618" y="17393"/>
                  <a:pt x="11803" y="20381"/>
                  <a:pt x="10800" y="20592"/>
                </a:cubicBezTo>
                <a:moveTo>
                  <a:pt x="19618" y="356"/>
                </a:moveTo>
                <a:cubicBezTo>
                  <a:pt x="19577" y="216"/>
                  <a:pt x="19477" y="101"/>
                  <a:pt x="19343" y="42"/>
                </a:cubicBezTo>
                <a:cubicBezTo>
                  <a:pt x="19210" y="-17"/>
                  <a:pt x="19057" y="-13"/>
                  <a:pt x="18926" y="52"/>
                </a:cubicBezTo>
                <a:cubicBezTo>
                  <a:pt x="18888" y="71"/>
                  <a:pt x="15053" y="1962"/>
                  <a:pt x="10800" y="1962"/>
                </a:cubicBezTo>
                <a:cubicBezTo>
                  <a:pt x="6556" y="1962"/>
                  <a:pt x="2712" y="71"/>
                  <a:pt x="2674" y="52"/>
                </a:cubicBezTo>
                <a:cubicBezTo>
                  <a:pt x="2543" y="-13"/>
                  <a:pt x="2391" y="-17"/>
                  <a:pt x="2257" y="42"/>
                </a:cubicBezTo>
                <a:cubicBezTo>
                  <a:pt x="2124" y="101"/>
                  <a:pt x="2023" y="216"/>
                  <a:pt x="1983" y="356"/>
                </a:cubicBezTo>
                <a:cubicBezTo>
                  <a:pt x="1963" y="426"/>
                  <a:pt x="0" y="6376"/>
                  <a:pt x="0" y="12263"/>
                </a:cubicBezTo>
                <a:cubicBezTo>
                  <a:pt x="0" y="18484"/>
                  <a:pt x="10271" y="21491"/>
                  <a:pt x="10708" y="21575"/>
                </a:cubicBezTo>
                <a:cubicBezTo>
                  <a:pt x="10739" y="21580"/>
                  <a:pt x="10770" y="21583"/>
                  <a:pt x="10800" y="21583"/>
                </a:cubicBezTo>
                <a:cubicBezTo>
                  <a:pt x="10831" y="21583"/>
                  <a:pt x="10862" y="21580"/>
                  <a:pt x="10892" y="21575"/>
                </a:cubicBezTo>
                <a:cubicBezTo>
                  <a:pt x="11329" y="21491"/>
                  <a:pt x="21600" y="18484"/>
                  <a:pt x="21600" y="12263"/>
                </a:cubicBezTo>
                <a:cubicBezTo>
                  <a:pt x="21600" y="6376"/>
                  <a:pt x="19637" y="426"/>
                  <a:pt x="19618" y="35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0" name="Shape 2620"/>
          <p:cNvSpPr/>
          <p:nvPr/>
        </p:nvSpPr>
        <p:spPr>
          <a:xfrm>
            <a:off x="17832555" y="7320968"/>
            <a:ext cx="558655" cy="508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1" name="Shape 2621"/>
          <p:cNvSpPr/>
          <p:nvPr/>
        </p:nvSpPr>
        <p:spPr>
          <a:xfrm>
            <a:off x="18899077" y="7397149"/>
            <a:ext cx="558655" cy="355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057"/>
                </a:moveTo>
                <a:cubicBezTo>
                  <a:pt x="5378" y="20057"/>
                  <a:pt x="982" y="13445"/>
                  <a:pt x="982" y="10800"/>
                </a:cubicBezTo>
                <a:cubicBezTo>
                  <a:pt x="982" y="8155"/>
                  <a:pt x="5378" y="1543"/>
                  <a:pt x="10800" y="1543"/>
                </a:cubicBezTo>
                <a:cubicBezTo>
                  <a:pt x="16223" y="1543"/>
                  <a:pt x="20618" y="8155"/>
                  <a:pt x="20618" y="10800"/>
                </a:cubicBezTo>
                <a:cubicBezTo>
                  <a:pt x="20618" y="13445"/>
                  <a:pt x="16223" y="20057"/>
                  <a:pt x="10800" y="20057"/>
                </a:cubicBezTo>
                <a:moveTo>
                  <a:pt x="10800" y="0"/>
                </a:moveTo>
                <a:cubicBezTo>
                  <a:pt x="4835" y="0"/>
                  <a:pt x="0" y="7714"/>
                  <a:pt x="0" y="10800"/>
                </a:cubicBezTo>
                <a:cubicBezTo>
                  <a:pt x="0" y="13886"/>
                  <a:pt x="4835" y="21600"/>
                  <a:pt x="10800" y="21600"/>
                </a:cubicBezTo>
                <a:cubicBezTo>
                  <a:pt x="16765" y="21600"/>
                  <a:pt x="21600" y="13886"/>
                  <a:pt x="21600" y="10800"/>
                </a:cubicBezTo>
                <a:cubicBezTo>
                  <a:pt x="21600" y="7714"/>
                  <a:pt x="16765" y="0"/>
                  <a:pt x="10800" y="0"/>
                </a:cubicBezTo>
                <a:moveTo>
                  <a:pt x="10800" y="16971"/>
                </a:moveTo>
                <a:cubicBezTo>
                  <a:pt x="8631" y="16971"/>
                  <a:pt x="6873" y="14209"/>
                  <a:pt x="6873" y="10800"/>
                </a:cubicBezTo>
                <a:cubicBezTo>
                  <a:pt x="6873" y="7392"/>
                  <a:pt x="8631" y="4629"/>
                  <a:pt x="10800" y="4629"/>
                </a:cubicBezTo>
                <a:cubicBezTo>
                  <a:pt x="12969" y="4629"/>
                  <a:pt x="14727" y="7392"/>
                  <a:pt x="14727" y="10800"/>
                </a:cubicBezTo>
                <a:cubicBezTo>
                  <a:pt x="14727" y="14209"/>
                  <a:pt x="12969" y="16971"/>
                  <a:pt x="10800" y="16971"/>
                </a:cubicBezTo>
                <a:moveTo>
                  <a:pt x="10800" y="3087"/>
                </a:moveTo>
                <a:cubicBezTo>
                  <a:pt x="8088" y="3087"/>
                  <a:pt x="5891" y="6540"/>
                  <a:pt x="5891" y="10800"/>
                </a:cubicBezTo>
                <a:cubicBezTo>
                  <a:pt x="5891" y="15061"/>
                  <a:pt x="8088" y="18514"/>
                  <a:pt x="10800" y="18514"/>
                </a:cubicBezTo>
                <a:cubicBezTo>
                  <a:pt x="13512" y="18514"/>
                  <a:pt x="15709" y="15061"/>
                  <a:pt x="15709" y="10800"/>
                </a:cubicBezTo>
                <a:cubicBezTo>
                  <a:pt x="15709" y="6540"/>
                  <a:pt x="13512" y="3087"/>
                  <a:pt x="10800" y="3087"/>
                </a:cubicBezTo>
                <a:moveTo>
                  <a:pt x="10800" y="8486"/>
                </a:moveTo>
                <a:cubicBezTo>
                  <a:pt x="9987" y="8486"/>
                  <a:pt x="9327" y="9523"/>
                  <a:pt x="9327" y="10800"/>
                </a:cubicBezTo>
                <a:cubicBezTo>
                  <a:pt x="9327" y="12078"/>
                  <a:pt x="9987" y="13114"/>
                  <a:pt x="10800" y="13114"/>
                </a:cubicBezTo>
                <a:cubicBezTo>
                  <a:pt x="11613" y="13114"/>
                  <a:pt x="12273" y="12078"/>
                  <a:pt x="12273" y="10800"/>
                </a:cubicBezTo>
                <a:cubicBezTo>
                  <a:pt x="12273" y="9523"/>
                  <a:pt x="11613" y="8486"/>
                  <a:pt x="10800" y="8486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2" name="Shape 2622"/>
          <p:cNvSpPr/>
          <p:nvPr/>
        </p:nvSpPr>
        <p:spPr>
          <a:xfrm>
            <a:off x="19965599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3" name="Shape 2623"/>
          <p:cNvSpPr/>
          <p:nvPr/>
        </p:nvSpPr>
        <p:spPr>
          <a:xfrm>
            <a:off x="21032121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4" name="Shape 2624"/>
          <p:cNvSpPr/>
          <p:nvPr/>
        </p:nvSpPr>
        <p:spPr>
          <a:xfrm>
            <a:off x="22098643" y="72955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5" name="Shape 2625"/>
          <p:cNvSpPr/>
          <p:nvPr/>
        </p:nvSpPr>
        <p:spPr>
          <a:xfrm>
            <a:off x="12499944" y="841288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6" name="Shape 2626"/>
          <p:cNvSpPr/>
          <p:nvPr/>
        </p:nvSpPr>
        <p:spPr>
          <a:xfrm>
            <a:off x="13617252" y="836209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22" y="18655"/>
                </a:moveTo>
                <a:cubicBezTo>
                  <a:pt x="7553" y="18644"/>
                  <a:pt x="7811" y="18417"/>
                  <a:pt x="7799" y="18146"/>
                </a:cubicBezTo>
                <a:lnTo>
                  <a:pt x="6916" y="6377"/>
                </a:lnTo>
                <a:cubicBezTo>
                  <a:pt x="6904" y="6106"/>
                  <a:pt x="6626" y="5895"/>
                  <a:pt x="6295" y="5904"/>
                </a:cubicBezTo>
                <a:cubicBezTo>
                  <a:pt x="5963" y="5915"/>
                  <a:pt x="5705" y="6142"/>
                  <a:pt x="5717" y="6413"/>
                </a:cubicBezTo>
                <a:lnTo>
                  <a:pt x="6601" y="18182"/>
                </a:lnTo>
                <a:cubicBezTo>
                  <a:pt x="6613" y="18453"/>
                  <a:pt x="6891" y="18664"/>
                  <a:pt x="7222" y="18655"/>
                </a:cubicBezTo>
                <a:moveTo>
                  <a:pt x="17400" y="19636"/>
                </a:moveTo>
                <a:cubicBezTo>
                  <a:pt x="17319" y="20154"/>
                  <a:pt x="16862" y="20618"/>
                  <a:pt x="16200" y="20618"/>
                </a:cubicBezTo>
                <a:lnTo>
                  <a:pt x="5400" y="20618"/>
                </a:lnTo>
                <a:cubicBezTo>
                  <a:pt x="4737" y="20618"/>
                  <a:pt x="4291" y="20160"/>
                  <a:pt x="4200" y="19636"/>
                </a:cubicBezTo>
                <a:lnTo>
                  <a:pt x="3000" y="3927"/>
                </a:lnTo>
                <a:lnTo>
                  <a:pt x="18600" y="3927"/>
                </a:lnTo>
                <a:cubicBezTo>
                  <a:pt x="18600" y="3927"/>
                  <a:pt x="17400" y="19636"/>
                  <a:pt x="17400" y="19636"/>
                </a:cubicBezTo>
                <a:close/>
                <a:moveTo>
                  <a:pt x="7800" y="983"/>
                </a:moveTo>
                <a:lnTo>
                  <a:pt x="13800" y="983"/>
                </a:lnTo>
                <a:lnTo>
                  <a:pt x="13800" y="2945"/>
                </a:lnTo>
                <a:lnTo>
                  <a:pt x="7800" y="2945"/>
                </a:lnTo>
                <a:cubicBezTo>
                  <a:pt x="7800" y="2945"/>
                  <a:pt x="7800" y="983"/>
                  <a:pt x="7800" y="983"/>
                </a:cubicBezTo>
                <a:close/>
                <a:moveTo>
                  <a:pt x="21000" y="2945"/>
                </a:moveTo>
                <a:lnTo>
                  <a:pt x="15000" y="2945"/>
                </a:lnTo>
                <a:lnTo>
                  <a:pt x="15000" y="983"/>
                </a:lnTo>
                <a:cubicBezTo>
                  <a:pt x="15000" y="440"/>
                  <a:pt x="14462" y="0"/>
                  <a:pt x="13800" y="0"/>
                </a:cubicBezTo>
                <a:lnTo>
                  <a:pt x="7800" y="0"/>
                </a:lnTo>
                <a:cubicBezTo>
                  <a:pt x="7137" y="0"/>
                  <a:pt x="6600" y="440"/>
                  <a:pt x="6600" y="983"/>
                </a:cubicBezTo>
                <a:lnTo>
                  <a:pt x="6600" y="2945"/>
                </a:lnTo>
                <a:lnTo>
                  <a:pt x="600" y="2945"/>
                </a:lnTo>
                <a:cubicBezTo>
                  <a:pt x="269" y="2945"/>
                  <a:pt x="0" y="3166"/>
                  <a:pt x="0" y="3437"/>
                </a:cubicBezTo>
                <a:cubicBezTo>
                  <a:pt x="0" y="3708"/>
                  <a:pt x="269" y="3927"/>
                  <a:pt x="600" y="3927"/>
                </a:cubicBezTo>
                <a:lnTo>
                  <a:pt x="1800" y="3927"/>
                </a:lnTo>
                <a:lnTo>
                  <a:pt x="3000" y="19636"/>
                </a:lnTo>
                <a:cubicBezTo>
                  <a:pt x="3193" y="20711"/>
                  <a:pt x="4075" y="21600"/>
                  <a:pt x="5400" y="21600"/>
                </a:cubicBezTo>
                <a:lnTo>
                  <a:pt x="16200" y="21600"/>
                </a:lnTo>
                <a:cubicBezTo>
                  <a:pt x="17525" y="21600"/>
                  <a:pt x="18374" y="20700"/>
                  <a:pt x="18600" y="19636"/>
                </a:cubicBezTo>
                <a:lnTo>
                  <a:pt x="19800" y="3927"/>
                </a:lnTo>
                <a:lnTo>
                  <a:pt x="21000" y="3927"/>
                </a:lnTo>
                <a:cubicBezTo>
                  <a:pt x="21331" y="3927"/>
                  <a:pt x="21600" y="3708"/>
                  <a:pt x="21600" y="3437"/>
                </a:cubicBezTo>
                <a:cubicBezTo>
                  <a:pt x="21600" y="3166"/>
                  <a:pt x="21331" y="2945"/>
                  <a:pt x="21000" y="2945"/>
                </a:cubicBezTo>
                <a:moveTo>
                  <a:pt x="14380" y="18654"/>
                </a:moveTo>
                <a:cubicBezTo>
                  <a:pt x="14711" y="18664"/>
                  <a:pt x="14989" y="18452"/>
                  <a:pt x="15001" y="18181"/>
                </a:cubicBezTo>
                <a:lnTo>
                  <a:pt x="15871" y="6413"/>
                </a:lnTo>
                <a:cubicBezTo>
                  <a:pt x="15883" y="6142"/>
                  <a:pt x="15625" y="5914"/>
                  <a:pt x="15294" y="5904"/>
                </a:cubicBezTo>
                <a:cubicBezTo>
                  <a:pt x="14962" y="5895"/>
                  <a:pt x="14684" y="6106"/>
                  <a:pt x="14672" y="6377"/>
                </a:cubicBezTo>
                <a:lnTo>
                  <a:pt x="13802" y="18146"/>
                </a:lnTo>
                <a:cubicBezTo>
                  <a:pt x="13790" y="18417"/>
                  <a:pt x="14049" y="18644"/>
                  <a:pt x="14380" y="18654"/>
                </a:cubicBezTo>
                <a:moveTo>
                  <a:pt x="10800" y="18655"/>
                </a:moveTo>
                <a:cubicBezTo>
                  <a:pt x="11131" y="18655"/>
                  <a:pt x="11400" y="18435"/>
                  <a:pt x="11400" y="18164"/>
                </a:cubicBezTo>
                <a:lnTo>
                  <a:pt x="11400" y="6382"/>
                </a:lnTo>
                <a:cubicBezTo>
                  <a:pt x="11400" y="6110"/>
                  <a:pt x="11131" y="5891"/>
                  <a:pt x="10800" y="5891"/>
                </a:cubicBezTo>
                <a:cubicBezTo>
                  <a:pt x="10469" y="5891"/>
                  <a:pt x="10200" y="6110"/>
                  <a:pt x="10200" y="6382"/>
                </a:cubicBezTo>
                <a:lnTo>
                  <a:pt x="10200" y="18164"/>
                </a:lnTo>
                <a:cubicBezTo>
                  <a:pt x="10200" y="18435"/>
                  <a:pt x="10469" y="18655"/>
                  <a:pt x="10800" y="186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7" name="Shape 2627"/>
          <p:cNvSpPr/>
          <p:nvPr/>
        </p:nvSpPr>
        <p:spPr>
          <a:xfrm>
            <a:off x="14721865" y="8362098"/>
            <a:ext cx="38090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9636"/>
                </a:moveTo>
                <a:cubicBezTo>
                  <a:pt x="18623" y="20154"/>
                  <a:pt x="18075" y="20618"/>
                  <a:pt x="17280" y="20618"/>
                </a:cubicBezTo>
                <a:lnTo>
                  <a:pt x="4320" y="20618"/>
                </a:lnTo>
                <a:cubicBezTo>
                  <a:pt x="3525" y="20618"/>
                  <a:pt x="2989" y="20160"/>
                  <a:pt x="2880" y="19636"/>
                </a:cubicBezTo>
                <a:lnTo>
                  <a:pt x="1483" y="3927"/>
                </a:lnTo>
                <a:lnTo>
                  <a:pt x="20117" y="3927"/>
                </a:lnTo>
                <a:cubicBezTo>
                  <a:pt x="20117" y="3927"/>
                  <a:pt x="18720" y="19636"/>
                  <a:pt x="18720" y="19636"/>
                </a:cubicBezTo>
                <a:close/>
                <a:moveTo>
                  <a:pt x="4529" y="2227"/>
                </a:moveTo>
                <a:cubicBezTo>
                  <a:pt x="4971" y="2122"/>
                  <a:pt x="5311" y="1878"/>
                  <a:pt x="5440" y="1571"/>
                </a:cubicBezTo>
                <a:cubicBezTo>
                  <a:pt x="5563" y="1278"/>
                  <a:pt x="6084" y="982"/>
                  <a:pt x="6840" y="982"/>
                </a:cubicBezTo>
                <a:cubicBezTo>
                  <a:pt x="7596" y="982"/>
                  <a:pt x="8117" y="1094"/>
                  <a:pt x="8240" y="1387"/>
                </a:cubicBezTo>
                <a:cubicBezTo>
                  <a:pt x="8286" y="1495"/>
                  <a:pt x="8358" y="1598"/>
                  <a:pt x="8454" y="1688"/>
                </a:cubicBezTo>
                <a:cubicBezTo>
                  <a:pt x="8957" y="2167"/>
                  <a:pt x="9732" y="2442"/>
                  <a:pt x="10577" y="2442"/>
                </a:cubicBezTo>
                <a:cubicBezTo>
                  <a:pt x="11235" y="2442"/>
                  <a:pt x="11854" y="2268"/>
                  <a:pt x="12300" y="1947"/>
                </a:cubicBezTo>
                <a:cubicBezTo>
                  <a:pt x="12697" y="1647"/>
                  <a:pt x="13446" y="1473"/>
                  <a:pt x="14760" y="1473"/>
                </a:cubicBezTo>
                <a:cubicBezTo>
                  <a:pt x="16059" y="1473"/>
                  <a:pt x="16752" y="1940"/>
                  <a:pt x="16920" y="2209"/>
                </a:cubicBezTo>
                <a:cubicBezTo>
                  <a:pt x="17107" y="2509"/>
                  <a:pt x="17391" y="2750"/>
                  <a:pt x="17688" y="2945"/>
                </a:cubicBezTo>
                <a:lnTo>
                  <a:pt x="2830" y="2945"/>
                </a:lnTo>
                <a:cubicBezTo>
                  <a:pt x="3170" y="2668"/>
                  <a:pt x="3770" y="2408"/>
                  <a:pt x="4529" y="2227"/>
                </a:cubicBezTo>
                <a:moveTo>
                  <a:pt x="20880" y="2945"/>
                </a:moveTo>
                <a:lnTo>
                  <a:pt x="19676" y="2945"/>
                </a:lnTo>
                <a:cubicBezTo>
                  <a:pt x="19217" y="2693"/>
                  <a:pt x="18780" y="2403"/>
                  <a:pt x="18405" y="1964"/>
                </a:cubicBezTo>
                <a:cubicBezTo>
                  <a:pt x="17787" y="1241"/>
                  <a:pt x="16749" y="491"/>
                  <a:pt x="14760" y="491"/>
                </a:cubicBezTo>
                <a:cubicBezTo>
                  <a:pt x="13012" y="491"/>
                  <a:pt x="11880" y="798"/>
                  <a:pt x="11231" y="1289"/>
                </a:cubicBezTo>
                <a:cubicBezTo>
                  <a:pt x="11081" y="1397"/>
                  <a:pt x="10839" y="1461"/>
                  <a:pt x="10577" y="1461"/>
                </a:cubicBezTo>
                <a:cubicBezTo>
                  <a:pt x="10245" y="1461"/>
                  <a:pt x="9879" y="1359"/>
                  <a:pt x="9624" y="1116"/>
                </a:cubicBezTo>
                <a:cubicBezTo>
                  <a:pt x="9310" y="370"/>
                  <a:pt x="8188" y="0"/>
                  <a:pt x="6840" y="0"/>
                </a:cubicBezTo>
                <a:cubicBezTo>
                  <a:pt x="5492" y="0"/>
                  <a:pt x="4370" y="554"/>
                  <a:pt x="4056" y="1300"/>
                </a:cubicBezTo>
                <a:cubicBezTo>
                  <a:pt x="2613" y="1643"/>
                  <a:pt x="1555" y="2238"/>
                  <a:pt x="1211" y="2945"/>
                </a:cubicBezTo>
                <a:lnTo>
                  <a:pt x="720" y="2945"/>
                </a:lnTo>
                <a:cubicBezTo>
                  <a:pt x="323" y="2945"/>
                  <a:pt x="0" y="3165"/>
                  <a:pt x="0" y="3436"/>
                </a:cubicBezTo>
                <a:lnTo>
                  <a:pt x="0" y="3437"/>
                </a:lnTo>
                <a:lnTo>
                  <a:pt x="1440" y="19636"/>
                </a:lnTo>
                <a:cubicBezTo>
                  <a:pt x="1672" y="20711"/>
                  <a:pt x="2730" y="21600"/>
                  <a:pt x="4320" y="21600"/>
                </a:cubicBezTo>
                <a:lnTo>
                  <a:pt x="17280" y="21600"/>
                </a:lnTo>
                <a:cubicBezTo>
                  <a:pt x="18870" y="21600"/>
                  <a:pt x="19890" y="20700"/>
                  <a:pt x="20160" y="19636"/>
                </a:cubicBezTo>
                <a:lnTo>
                  <a:pt x="21600" y="3437"/>
                </a:lnTo>
                <a:lnTo>
                  <a:pt x="21600" y="3436"/>
                </a:lnTo>
                <a:cubicBezTo>
                  <a:pt x="21600" y="3165"/>
                  <a:pt x="21277" y="2945"/>
                  <a:pt x="20880" y="2945"/>
                </a:cubicBezTo>
                <a:moveTo>
                  <a:pt x="6507" y="18655"/>
                </a:moveTo>
                <a:cubicBezTo>
                  <a:pt x="6904" y="18644"/>
                  <a:pt x="7214" y="18417"/>
                  <a:pt x="7200" y="18146"/>
                </a:cubicBezTo>
                <a:lnTo>
                  <a:pt x="6139" y="6377"/>
                </a:lnTo>
                <a:cubicBezTo>
                  <a:pt x="6125" y="6106"/>
                  <a:pt x="5791" y="5895"/>
                  <a:pt x="5394" y="5904"/>
                </a:cubicBezTo>
                <a:cubicBezTo>
                  <a:pt x="4996" y="5915"/>
                  <a:pt x="4686" y="6142"/>
                  <a:pt x="4700" y="6413"/>
                </a:cubicBezTo>
                <a:lnTo>
                  <a:pt x="5761" y="18182"/>
                </a:lnTo>
                <a:cubicBezTo>
                  <a:pt x="5775" y="18453"/>
                  <a:pt x="6109" y="18664"/>
                  <a:pt x="6507" y="18655"/>
                </a:cubicBezTo>
                <a:moveTo>
                  <a:pt x="10800" y="18655"/>
                </a:moveTo>
                <a:cubicBezTo>
                  <a:pt x="11197" y="18655"/>
                  <a:pt x="11520" y="18435"/>
                  <a:pt x="11520" y="18164"/>
                </a:cubicBezTo>
                <a:lnTo>
                  <a:pt x="11520" y="6382"/>
                </a:lnTo>
                <a:cubicBezTo>
                  <a:pt x="11520" y="6110"/>
                  <a:pt x="11197" y="5891"/>
                  <a:pt x="10800" y="5891"/>
                </a:cubicBezTo>
                <a:cubicBezTo>
                  <a:pt x="10403" y="5891"/>
                  <a:pt x="10080" y="6110"/>
                  <a:pt x="10080" y="6382"/>
                </a:cubicBezTo>
                <a:lnTo>
                  <a:pt x="10080" y="18164"/>
                </a:lnTo>
                <a:cubicBezTo>
                  <a:pt x="10080" y="18435"/>
                  <a:pt x="10403" y="18655"/>
                  <a:pt x="10800" y="18655"/>
                </a:cubicBezTo>
                <a:moveTo>
                  <a:pt x="15095" y="18654"/>
                </a:moveTo>
                <a:cubicBezTo>
                  <a:pt x="15494" y="18664"/>
                  <a:pt x="15827" y="18452"/>
                  <a:pt x="15841" y="18181"/>
                </a:cubicBezTo>
                <a:lnTo>
                  <a:pt x="16886" y="6413"/>
                </a:lnTo>
                <a:cubicBezTo>
                  <a:pt x="16900" y="6142"/>
                  <a:pt x="16590" y="5914"/>
                  <a:pt x="16192" y="5904"/>
                </a:cubicBezTo>
                <a:cubicBezTo>
                  <a:pt x="15795" y="5895"/>
                  <a:pt x="15461" y="6106"/>
                  <a:pt x="15447" y="6377"/>
                </a:cubicBezTo>
                <a:lnTo>
                  <a:pt x="14402" y="18146"/>
                </a:lnTo>
                <a:cubicBezTo>
                  <a:pt x="14388" y="18417"/>
                  <a:pt x="14699" y="18644"/>
                  <a:pt x="15095" y="1865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8" name="Shape 2628"/>
          <p:cNvSpPr/>
          <p:nvPr/>
        </p:nvSpPr>
        <p:spPr>
          <a:xfrm>
            <a:off x="15699510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29" name="Shape 2629"/>
          <p:cNvSpPr/>
          <p:nvPr/>
        </p:nvSpPr>
        <p:spPr>
          <a:xfrm>
            <a:off x="16766032" y="8362098"/>
            <a:ext cx="558810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30" name="Shape 2630"/>
          <p:cNvSpPr/>
          <p:nvPr/>
        </p:nvSpPr>
        <p:spPr>
          <a:xfrm>
            <a:off x="17959521" y="8362098"/>
            <a:ext cx="30473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31" name="Shape 2631"/>
          <p:cNvSpPr/>
          <p:nvPr/>
        </p:nvSpPr>
        <p:spPr>
          <a:xfrm>
            <a:off x="18899077" y="841288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32" name="Shape 2632"/>
          <p:cNvSpPr/>
          <p:nvPr/>
        </p:nvSpPr>
        <p:spPr>
          <a:xfrm>
            <a:off x="20016386" y="836209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33" name="Shape 2633"/>
          <p:cNvSpPr/>
          <p:nvPr/>
        </p:nvSpPr>
        <p:spPr>
          <a:xfrm>
            <a:off x="21032121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2634" name="Shape 2634"/>
          <p:cNvSpPr/>
          <p:nvPr/>
        </p:nvSpPr>
        <p:spPr>
          <a:xfrm>
            <a:off x="22098643" y="836209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141" name="Shape 2707"/>
          <p:cNvSpPr/>
          <p:nvPr/>
        </p:nvSpPr>
        <p:spPr>
          <a:xfrm>
            <a:off x="11758289" y="2641000"/>
            <a:ext cx="905677" cy="63092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090" tIns="38090" rIns="38090" bIns="38090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fa-IR" sz="3600" b="0" dirty="0" smtClean="0">
                <a:solidFill>
                  <a:schemeClr val="tx1"/>
                </a:solidFill>
                <a:latin typeface="Lato Regular" charset="0"/>
              </a:rPr>
              <a:t>ایکون</a:t>
            </a:r>
          </a:p>
        </p:txBody>
      </p:sp>
    </p:spTree>
    <p:extLst>
      <p:ext uri="{BB962C8B-B14F-4D97-AF65-F5344CB8AC3E}">
        <p14:creationId xmlns:p14="http://schemas.microsoft.com/office/powerpoint/2010/main" val="58623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rgbClr val="000000"/>
      </a:dk1>
      <a:lt1>
        <a:srgbClr val="FFFFFF"/>
      </a:lt1>
      <a:dk2>
        <a:srgbClr val="323232"/>
      </a:dk2>
      <a:lt2>
        <a:srgbClr val="FEFFFE"/>
      </a:lt2>
      <a:accent1>
        <a:srgbClr val="002F5B"/>
      </a:accent1>
      <a:accent2>
        <a:srgbClr val="41B7C4"/>
      </a:accent2>
      <a:accent3>
        <a:srgbClr val="E9F4F6"/>
      </a:accent3>
      <a:accent4>
        <a:srgbClr val="22578B"/>
      </a:accent4>
      <a:accent5>
        <a:srgbClr val="E9EAE9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39036</TotalTime>
  <Words>8</Words>
  <Application>Microsoft Office PowerPoint</Application>
  <PresentationFormat>Custom</PresentationFormat>
  <Paragraphs>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 Mitra</vt:lpstr>
      <vt:lpstr>B Yekan</vt:lpstr>
      <vt:lpstr>Calibri</vt:lpstr>
      <vt:lpstr>Gill Sans</vt:lpstr>
      <vt:lpstr>Karla</vt:lpstr>
      <vt:lpstr>Lato</vt:lpstr>
      <vt:lpstr>Lato Regular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subject/>
  <dc:creator/>
  <cp:keywords/>
  <dc:description/>
  <cp:lastModifiedBy>reza</cp:lastModifiedBy>
  <cp:revision>9305</cp:revision>
  <dcterms:created xsi:type="dcterms:W3CDTF">2014-11-12T21:47:38Z</dcterms:created>
  <dcterms:modified xsi:type="dcterms:W3CDTF">2019-06-26T06:50:36Z</dcterms:modified>
  <cp:category/>
</cp:coreProperties>
</file>